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89100"/>
            <a:ext cx="10464800" cy="3467100"/>
          </a:xfrm>
          <a:prstGeom prst="rect">
            <a:avLst/>
          </a:prstGeom>
        </p:spPr>
        <p:txBody>
          <a:bodyPr anchor="b"/>
          <a:lstStyle>
            <a:lvl1pPr algn="ctr"/>
          </a:lstStyle>
          <a:p>
            <a:r>
              <a:t>Texte du titre</a:t>
            </a:r>
          </a:p>
        </p:txBody>
      </p:sp>
      <p:sp>
        <p:nvSpPr>
          <p:cNvPr id="12" name="Texte niveau 1…"/>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 Saisissez une citation ici. »"/>
          <p:cNvSpPr txBox="1">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 Saisissez une citation ici. »</a:t>
            </a:r>
          </a:p>
        </p:txBody>
      </p:sp>
      <p:sp>
        <p:nvSpPr>
          <p:cNvPr id="94" name="-Gilles Allain"/>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-Gilles Allain</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Texte du titre"/>
          <p:cNvSpPr txBox="1">
            <a:spLocks noGrp="1"/>
          </p:cNvSpPr>
          <p:nvPr>
            <p:ph type="title"/>
          </p:nvPr>
        </p:nvSpPr>
        <p:spPr>
          <a:xfrm>
            <a:off x="1270000" y="6680200"/>
            <a:ext cx="10464800" cy="1270000"/>
          </a:xfrm>
          <a:prstGeom prst="rect">
            <a:avLst/>
          </a:prstGeom>
        </p:spPr>
        <p:txBody>
          <a:bodyPr anchor="b"/>
          <a:lstStyle>
            <a:lvl1pPr algn="ctr"/>
          </a:lstStyle>
          <a:p>
            <a:r>
              <a:t>Texte du titre</a:t>
            </a:r>
          </a:p>
        </p:txBody>
      </p:sp>
      <p:sp>
        <p:nvSpPr>
          <p:cNvPr id="22" name="Texte niveau 1…"/>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89300"/>
            <a:ext cx="10464800" cy="3175000"/>
          </a:xfrm>
          <a:prstGeom prst="rect">
            <a:avLst/>
          </a:prstGeom>
        </p:spPr>
        <p:txBody>
          <a:bodyPr/>
          <a:lstStyle>
            <a:lvl1pPr algn="ct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Texte du titre"/>
          <p:cNvSpPr txBox="1">
            <a:spLocks noGrp="1"/>
          </p:cNvSpPr>
          <p:nvPr>
            <p:ph type="title"/>
          </p:nvPr>
        </p:nvSpPr>
        <p:spPr>
          <a:xfrm>
            <a:off x="965200" y="1397000"/>
            <a:ext cx="5600700" cy="4038600"/>
          </a:xfrm>
          <a:prstGeom prst="rect">
            <a:avLst/>
          </a:prstGeom>
        </p:spPr>
        <p:txBody>
          <a:bodyPr anchor="b"/>
          <a:lstStyle>
            <a:lvl1pPr algn="ctr">
              <a:defRPr sz="6800"/>
            </a:lvl1pPr>
          </a:lstStyle>
          <a:p>
            <a:r>
              <a:t>Texte du titre</a:t>
            </a:r>
          </a:p>
        </p:txBody>
      </p:sp>
      <p:sp>
        <p:nvSpPr>
          <p:cNvPr id="40" name="Texte niveau 1…"/>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lvl1pPr algn="ct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lvl1pPr algn="ctr"/>
          </a:lstStyle>
          <a:p>
            <a:r>
              <a:t>Texte du titre</a:t>
            </a:r>
          </a:p>
        </p:txBody>
      </p:sp>
      <p:sp>
        <p:nvSpPr>
          <p:cNvPr id="57" name="Texte niveau 1…"/>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lvl1pPr algn="ctr"/>
          </a:lstStyle>
          <a:p>
            <a:r>
              <a:t>Texte du titre</a:t>
            </a:r>
          </a:p>
        </p:txBody>
      </p:sp>
      <p:sp>
        <p:nvSpPr>
          <p:cNvPr id="67" name="Texte niveau 1…"/>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UC 5…"/>
          <p:cNvSpPr txBox="1">
            <a:spLocks noGrp="1"/>
          </p:cNvSpPr>
          <p:nvPr>
            <p:ph type="title"/>
          </p:nvPr>
        </p:nvSpPr>
        <p:spPr>
          <a:prstGeom prst="rect">
            <a:avLst/>
          </a:prstGeom>
        </p:spPr>
        <p:txBody>
          <a:bodyPr/>
          <a:lstStyle/>
          <a:p>
            <a:pPr defTabSz="414781">
              <a:defRPr sz="5112"/>
            </a:pPr>
            <a:r>
              <a:t>LUC 5</a:t>
            </a:r>
          </a:p>
          <a:p>
            <a:pPr defTabSz="414781">
              <a:defRPr sz="5112"/>
            </a:pPr>
            <a:r>
              <a:t>Un Royaume en sens inverse…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Jésus ne réduit pas l’être humain à sa maladie"/>
          <p:cNvSpPr txBox="1">
            <a:spLocks noGrp="1"/>
          </p:cNvSpPr>
          <p:nvPr>
            <p:ph type="body" idx="1"/>
          </p:nvPr>
        </p:nvSpPr>
        <p:spPr>
          <a:xfrm>
            <a:off x="1270000" y="-266700"/>
            <a:ext cx="10464800" cy="5842000"/>
          </a:xfrm>
          <a:prstGeom prst="rect">
            <a:avLst/>
          </a:prstGeom>
        </p:spPr>
        <p:txBody>
          <a:bodyPr/>
          <a:lstStyle>
            <a:lvl1pPr>
              <a:buBlip>
                <a:blip r:embed="rId2"/>
              </a:buBlip>
            </a:lvl1pPr>
          </a:lstStyle>
          <a:p>
            <a:r>
              <a:t>Jésus ne réduit pas l’être humain à sa maladie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Jésus ne réduit pas l’être humain à sa maladie…"/>
          <p:cNvSpPr txBox="1">
            <a:spLocks noGrp="1"/>
          </p:cNvSpPr>
          <p:nvPr>
            <p:ph type="body" idx="1"/>
          </p:nvPr>
        </p:nvSpPr>
        <p:spPr>
          <a:xfrm>
            <a:off x="1270000" y="946150"/>
            <a:ext cx="10464800" cy="5842000"/>
          </a:xfrm>
          <a:prstGeom prst="rect">
            <a:avLst/>
          </a:prstGeom>
        </p:spPr>
        <p:txBody>
          <a:bodyPr/>
          <a:lstStyle/>
          <a:p>
            <a:pPr>
              <a:buBlip>
                <a:blip r:embed="rId2"/>
              </a:buBlip>
            </a:pPr>
            <a:r>
              <a:rPr dirty="0" err="1"/>
              <a:t>Jésus</a:t>
            </a:r>
            <a:r>
              <a:rPr dirty="0"/>
              <a:t> ne </a:t>
            </a:r>
            <a:r>
              <a:rPr dirty="0" err="1"/>
              <a:t>réduit</a:t>
            </a:r>
            <a:r>
              <a:rPr dirty="0"/>
              <a:t> pas </a:t>
            </a:r>
            <a:r>
              <a:rPr dirty="0" err="1"/>
              <a:t>l’être</a:t>
            </a:r>
            <a:r>
              <a:rPr dirty="0"/>
              <a:t> </a:t>
            </a:r>
            <a:r>
              <a:rPr dirty="0" err="1"/>
              <a:t>humain</a:t>
            </a:r>
            <a:r>
              <a:rPr dirty="0"/>
              <a:t> à </a:t>
            </a:r>
            <a:r>
              <a:rPr dirty="0" err="1"/>
              <a:t>sa</a:t>
            </a:r>
            <a:r>
              <a:rPr dirty="0"/>
              <a:t> </a:t>
            </a:r>
            <a:r>
              <a:rPr dirty="0" err="1"/>
              <a:t>maladie</a:t>
            </a:r>
            <a:r>
              <a:rPr dirty="0"/>
              <a:t> </a:t>
            </a:r>
          </a:p>
          <a:p>
            <a:pPr>
              <a:buBlip>
                <a:blip r:embed="rId2"/>
              </a:buBlip>
            </a:pPr>
            <a:r>
              <a:rPr dirty="0" err="1"/>
              <a:t>Jésus</a:t>
            </a:r>
            <a:r>
              <a:rPr dirty="0"/>
              <a:t> ne met pas à </a:t>
            </a:r>
            <a:r>
              <a:rPr dirty="0" err="1"/>
              <a:t>l’écart</a:t>
            </a:r>
            <a:r>
              <a:rPr dirty="0"/>
              <a:t> les </a:t>
            </a:r>
            <a:r>
              <a:rPr dirty="0" err="1"/>
              <a:t>êtres</a:t>
            </a:r>
            <a:r>
              <a:rPr dirty="0"/>
              <a:t> </a:t>
            </a:r>
            <a:r>
              <a:rPr dirty="0" err="1"/>
              <a:t>humains</a:t>
            </a:r>
            <a:r>
              <a:rPr dirty="0"/>
              <a:t> </a:t>
            </a:r>
            <a:r>
              <a:rPr dirty="0" err="1"/>
              <a:t>stigmatisés</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Jésus ne réduit pas l’être humain à sa maladie…"/>
          <p:cNvSpPr txBox="1">
            <a:spLocks noGrp="1"/>
          </p:cNvSpPr>
          <p:nvPr>
            <p:ph type="body" idx="1"/>
          </p:nvPr>
        </p:nvSpPr>
        <p:spPr>
          <a:xfrm>
            <a:off x="1270000" y="1308100"/>
            <a:ext cx="10464800" cy="5842000"/>
          </a:xfrm>
          <a:prstGeom prst="rect">
            <a:avLst/>
          </a:prstGeom>
        </p:spPr>
        <p:txBody>
          <a:bodyPr/>
          <a:lstStyle/>
          <a:p>
            <a:pPr>
              <a:buBlip>
                <a:blip r:embed="rId2"/>
              </a:buBlip>
            </a:pPr>
            <a:r>
              <a:t>Jésus ne réduit pas l’être humain à sa maladie </a:t>
            </a:r>
          </a:p>
          <a:p>
            <a:pPr>
              <a:buBlip>
                <a:blip r:embed="rId2"/>
              </a:buBlip>
            </a:pPr>
            <a:r>
              <a:t>Jésus ne met pas à l’écart pas les êtres humains stigmatisés </a:t>
            </a:r>
          </a:p>
          <a:p>
            <a:pPr>
              <a:buBlip>
                <a:blip r:embed="rId2"/>
              </a:buBlip>
            </a:pPr>
            <a:r>
              <a:t>Jésus soigne l’être tout entier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ésus ne réduit pas l’être humain à sa maladie…"/>
          <p:cNvSpPr txBox="1">
            <a:spLocks noGrp="1"/>
          </p:cNvSpPr>
          <p:nvPr>
            <p:ph type="body" idx="1"/>
          </p:nvPr>
        </p:nvSpPr>
        <p:spPr>
          <a:xfrm>
            <a:off x="1270000" y="1841500"/>
            <a:ext cx="10464800" cy="5842000"/>
          </a:xfrm>
          <a:prstGeom prst="rect">
            <a:avLst/>
          </a:prstGeom>
        </p:spPr>
        <p:txBody>
          <a:bodyPr/>
          <a:lstStyle/>
          <a:p>
            <a:pPr>
              <a:buBlip>
                <a:blip r:embed="rId2"/>
              </a:buBlip>
            </a:pPr>
            <a:r>
              <a:t>Jésus ne réduit pas l’être humain à sa maladie </a:t>
            </a:r>
          </a:p>
          <a:p>
            <a:pPr>
              <a:buBlip>
                <a:blip r:embed="rId2"/>
              </a:buBlip>
            </a:pPr>
            <a:r>
              <a:t>Jésus ne met pas à l’écart pas les êtres humains stigmatisés </a:t>
            </a:r>
          </a:p>
          <a:p>
            <a:pPr>
              <a:buBlip>
                <a:blip r:embed="rId2"/>
              </a:buBlip>
            </a:pPr>
            <a:r>
              <a:t>Jésus soigne l’être tout entier </a:t>
            </a:r>
          </a:p>
          <a:p>
            <a:pPr>
              <a:buBlip>
                <a:blip r:embed="rId2"/>
              </a:buBlip>
            </a:pPr>
            <a:r>
              <a:t>Jésus tend la main et touche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Jésus ne réduit pas l’être humain à sa maladie…"/>
          <p:cNvSpPr txBox="1">
            <a:spLocks noGrp="1"/>
          </p:cNvSpPr>
          <p:nvPr>
            <p:ph type="body" idx="1"/>
          </p:nvPr>
        </p:nvSpPr>
        <p:spPr>
          <a:xfrm>
            <a:off x="1270000" y="2171700"/>
            <a:ext cx="10464800" cy="5842000"/>
          </a:xfrm>
          <a:prstGeom prst="rect">
            <a:avLst/>
          </a:prstGeom>
        </p:spPr>
        <p:txBody>
          <a:bodyPr/>
          <a:lstStyle/>
          <a:p>
            <a:pPr>
              <a:buBlip>
                <a:blip r:embed="rId2"/>
              </a:buBlip>
            </a:pPr>
            <a:r>
              <a:t>Jésus ne réduit pas l’être humain à sa maladie </a:t>
            </a:r>
          </a:p>
          <a:p>
            <a:pPr>
              <a:buBlip>
                <a:blip r:embed="rId2"/>
              </a:buBlip>
            </a:pPr>
            <a:r>
              <a:t>Jésus ne met pas à l’écart les êtres humains stigmatisés </a:t>
            </a:r>
          </a:p>
          <a:p>
            <a:pPr>
              <a:buBlip>
                <a:blip r:embed="rId2"/>
              </a:buBlip>
            </a:pPr>
            <a:r>
              <a:t>Jésus soigne l’être tout entier Jésus tend la main et touche </a:t>
            </a:r>
          </a:p>
          <a:p>
            <a:pPr>
              <a:buBlip>
                <a:blip r:embed="rId2"/>
              </a:buBlip>
            </a:pPr>
            <a:r>
              <a:t>Jésus facilite la réintégration de la personne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À suivre…"/>
          <p:cNvSpPr txBox="1">
            <a:spLocks noGrp="1"/>
          </p:cNvSpPr>
          <p:nvPr>
            <p:ph type="title"/>
          </p:nvPr>
        </p:nvSpPr>
        <p:spPr>
          <a:prstGeom prst="rect">
            <a:avLst/>
          </a:prstGeom>
        </p:spPr>
        <p:txBody>
          <a:bodyPr/>
          <a:lstStyle/>
          <a:p>
            <a:r>
              <a:t>À suivre…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12 Alors que Jésus était dans une des villes, un homme couvert de lèpre le vit, tomba le visage contre terre et lui adressa cette prière: «Seigneur, si tu le veux, tu peux me rendre pur.» 13 Jésus tendit la main, le toucha et dit: «Je le veux, sois pur.» Aussitôt la lèpre le quitta. 14 Puis Jésus lui ordonna de n'en parler à personne. «Mais, dit-il, va te montrer au prêtre et offre pour ta purification ce que Moïse a prescrit, afin que cela leur serve de témoignage.»"/>
          <p:cNvSpPr txBox="1">
            <a:spLocks noGrp="1"/>
          </p:cNvSpPr>
          <p:nvPr>
            <p:ph type="ctrTitle"/>
          </p:nvPr>
        </p:nvSpPr>
        <p:spPr>
          <a:xfrm>
            <a:off x="1079500" y="1800224"/>
            <a:ext cx="10464800" cy="2466975"/>
          </a:xfrm>
          <a:prstGeom prst="rect">
            <a:avLst/>
          </a:prstGeom>
          <a:solidFill>
            <a:schemeClr val="accent4">
              <a:lumMod val="40000"/>
              <a:lumOff val="60000"/>
              <a:alpha val="80000"/>
            </a:schemeClr>
          </a:solidFill>
        </p:spPr>
        <p:txBody>
          <a:bodyPr/>
          <a:lstStyle>
            <a:lvl1pPr algn="l" defTabSz="210311">
              <a:defRPr sz="2392">
                <a:solidFill>
                  <a:srgbClr val="000000"/>
                </a:solidFill>
              </a:defRPr>
            </a:lvl1pPr>
          </a:lstStyle>
          <a:p>
            <a:r>
              <a:rPr b="1" dirty="0">
                <a:effectLst>
                  <a:outerShdw blurRad="38100" dist="38100" dir="2700000" algn="tl">
                    <a:srgbClr val="000000">
                      <a:alpha val="43137"/>
                    </a:srgbClr>
                  </a:outerShdw>
                </a:effectLst>
              </a:rPr>
              <a:t>12 </a:t>
            </a:r>
            <a:r>
              <a:rPr b="1" dirty="0" err="1">
                <a:effectLst>
                  <a:outerShdw blurRad="38100" dist="38100" dir="2700000" algn="tl">
                    <a:srgbClr val="000000">
                      <a:alpha val="43137"/>
                    </a:srgbClr>
                  </a:outerShdw>
                </a:effectLst>
              </a:rPr>
              <a:t>Alors</a:t>
            </a:r>
            <a:r>
              <a:rPr b="1" dirty="0">
                <a:effectLst>
                  <a:outerShdw blurRad="38100" dist="38100" dir="2700000" algn="tl">
                    <a:srgbClr val="000000">
                      <a:alpha val="43137"/>
                    </a:srgbClr>
                  </a:outerShdw>
                </a:effectLst>
              </a:rPr>
              <a:t> que </a:t>
            </a:r>
            <a:r>
              <a:rPr b="1" dirty="0" err="1">
                <a:effectLst>
                  <a:outerShdw blurRad="38100" dist="38100" dir="2700000" algn="tl">
                    <a:srgbClr val="000000">
                      <a:alpha val="43137"/>
                    </a:srgbClr>
                  </a:outerShdw>
                </a:effectLst>
              </a:rPr>
              <a:t>Jésus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était</a:t>
            </a:r>
            <a:r>
              <a:rPr b="1" dirty="0">
                <a:effectLst>
                  <a:outerShdw blurRad="38100" dist="38100" dir="2700000" algn="tl">
                    <a:srgbClr val="000000">
                      <a:alpha val="43137"/>
                    </a:srgbClr>
                  </a:outerShdw>
                </a:effectLst>
              </a:rPr>
              <a:t> dans </a:t>
            </a:r>
            <a:r>
              <a:rPr b="1" dirty="0" err="1">
                <a:effectLst>
                  <a:outerShdw blurRad="38100" dist="38100" dir="2700000" algn="tl">
                    <a:srgbClr val="000000">
                      <a:alpha val="43137"/>
                    </a:srgbClr>
                  </a:outerShdw>
                </a:effectLst>
              </a:rPr>
              <a:t>une</a:t>
            </a:r>
            <a:r>
              <a:rPr b="1" dirty="0">
                <a:effectLst>
                  <a:outerShdw blurRad="38100" dist="38100" dir="2700000" algn="tl">
                    <a:srgbClr val="000000">
                      <a:alpha val="43137"/>
                    </a:srgbClr>
                  </a:outerShdw>
                </a:effectLst>
              </a:rPr>
              <a:t> des </a:t>
            </a:r>
            <a:r>
              <a:rPr b="1" dirty="0" err="1">
                <a:effectLst>
                  <a:outerShdw blurRad="38100" dist="38100" dir="2700000" algn="tl">
                    <a:srgbClr val="000000">
                      <a:alpha val="43137"/>
                    </a:srgbClr>
                  </a:outerShdw>
                </a:effectLst>
              </a:rPr>
              <a:t>villes</a:t>
            </a:r>
            <a:r>
              <a:rPr b="1" dirty="0">
                <a:effectLst>
                  <a:outerShdw blurRad="38100" dist="38100" dir="2700000" algn="tl">
                    <a:srgbClr val="000000">
                      <a:alpha val="43137"/>
                    </a:srgbClr>
                  </a:outerShdw>
                </a:effectLst>
              </a:rPr>
              <a:t>, un homme </a:t>
            </a:r>
            <a:r>
              <a:rPr b="1" dirty="0" err="1">
                <a:effectLst>
                  <a:outerShdw blurRad="38100" dist="38100" dir="2700000" algn="tl">
                    <a:srgbClr val="000000">
                      <a:alpha val="43137"/>
                    </a:srgbClr>
                  </a:outerShdw>
                </a:effectLst>
              </a:rPr>
              <a:t>couvert</a:t>
            </a:r>
            <a:r>
              <a:rPr b="1" dirty="0">
                <a:effectLst>
                  <a:outerShdw blurRad="38100" dist="38100" dir="2700000" algn="tl">
                    <a:srgbClr val="000000">
                      <a:alpha val="43137"/>
                    </a:srgbClr>
                  </a:outerShdw>
                </a:effectLst>
              </a:rPr>
              <a:t> de </a:t>
            </a:r>
            <a:r>
              <a:rPr b="1" dirty="0" err="1">
                <a:effectLst>
                  <a:outerShdw blurRad="38100" dist="38100" dir="2700000" algn="tl">
                    <a:srgbClr val="000000">
                      <a:alpha val="43137"/>
                    </a:srgbClr>
                  </a:outerShdw>
                </a:effectLst>
              </a:rPr>
              <a:t>lèpre</a:t>
            </a:r>
            <a:r>
              <a:rPr b="1" dirty="0">
                <a:effectLst>
                  <a:outerShdw blurRad="38100" dist="38100" dir="2700000" algn="tl">
                    <a:srgbClr val="000000">
                      <a:alpha val="43137"/>
                    </a:srgbClr>
                  </a:outerShdw>
                </a:effectLst>
              </a:rPr>
              <a:t> le vit, </a:t>
            </a:r>
            <a:r>
              <a:rPr b="1" dirty="0" err="1">
                <a:effectLst>
                  <a:outerShdw blurRad="38100" dist="38100" dir="2700000" algn="tl">
                    <a:srgbClr val="000000">
                      <a:alpha val="43137"/>
                    </a:srgbClr>
                  </a:outerShdw>
                </a:effectLst>
              </a:rPr>
              <a:t>tomba</a:t>
            </a:r>
            <a:r>
              <a:rPr b="1" dirty="0">
                <a:effectLst>
                  <a:outerShdw blurRad="38100" dist="38100" dir="2700000" algn="tl">
                    <a:srgbClr val="000000">
                      <a:alpha val="43137"/>
                    </a:srgbClr>
                  </a:outerShdw>
                </a:effectLst>
              </a:rPr>
              <a:t> le visage </a:t>
            </a:r>
            <a:r>
              <a:rPr b="1" dirty="0" err="1">
                <a:effectLst>
                  <a:outerShdw blurRad="38100" dist="38100" dir="2700000" algn="tl">
                    <a:srgbClr val="000000">
                      <a:alpha val="43137"/>
                    </a:srgbClr>
                  </a:outerShdw>
                </a:effectLst>
              </a:rPr>
              <a:t>contre</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terre</a:t>
            </a:r>
            <a:r>
              <a:rPr b="1" dirty="0">
                <a:effectLst>
                  <a:outerShdw blurRad="38100" dist="38100" dir="2700000" algn="tl">
                    <a:srgbClr val="000000">
                      <a:alpha val="43137"/>
                    </a:srgbClr>
                  </a:outerShdw>
                </a:effectLst>
              </a:rPr>
              <a:t> et </a:t>
            </a:r>
            <a:r>
              <a:rPr b="1" dirty="0" err="1">
                <a:effectLst>
                  <a:outerShdw blurRad="38100" dist="38100" dir="2700000" algn="tl">
                    <a:srgbClr val="000000">
                      <a:alpha val="43137"/>
                    </a:srgbClr>
                  </a:outerShdw>
                </a:effectLst>
              </a:rPr>
              <a:t>lui</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adressa</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cette</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prière</a:t>
            </a:r>
            <a:r>
              <a:rPr b="1" dirty="0">
                <a:effectLst>
                  <a:outerShdw blurRad="38100" dist="38100" dir="2700000" algn="tl">
                    <a:srgbClr val="000000">
                      <a:alpha val="43137"/>
                    </a:srgbClr>
                  </a:outerShdw>
                </a:effectLst>
              </a:rPr>
              <a:t>: «Seigneur, </a:t>
            </a:r>
            <a:r>
              <a:rPr b="1" dirty="0" err="1">
                <a:effectLst>
                  <a:outerShdw blurRad="38100" dist="38100" dir="2700000" algn="tl">
                    <a:srgbClr val="000000">
                      <a:alpha val="43137"/>
                    </a:srgbClr>
                  </a:outerShdw>
                </a:effectLst>
              </a:rPr>
              <a:t>si</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tu</a:t>
            </a:r>
            <a:r>
              <a:rPr b="1" dirty="0">
                <a:effectLst>
                  <a:outerShdw blurRad="38100" dist="38100" dir="2700000" algn="tl">
                    <a:srgbClr val="000000">
                      <a:alpha val="43137"/>
                    </a:srgbClr>
                  </a:outerShdw>
                </a:effectLst>
              </a:rPr>
              <a:t> le </a:t>
            </a:r>
            <a:r>
              <a:rPr b="1" dirty="0" err="1">
                <a:effectLst>
                  <a:outerShdw blurRad="38100" dist="38100" dir="2700000" algn="tl">
                    <a:srgbClr val="000000">
                      <a:alpha val="43137"/>
                    </a:srgbClr>
                  </a:outerShdw>
                </a:effectLst>
              </a:rPr>
              <a:t>veux</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tu</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peux</a:t>
            </a:r>
            <a:r>
              <a:rPr b="1" dirty="0">
                <a:effectLst>
                  <a:outerShdw blurRad="38100" dist="38100" dir="2700000" algn="tl">
                    <a:srgbClr val="000000">
                      <a:alpha val="43137"/>
                    </a:srgbClr>
                  </a:outerShdw>
                </a:effectLst>
              </a:rPr>
              <a:t> me </a:t>
            </a:r>
            <a:r>
              <a:rPr b="1" dirty="0" err="1">
                <a:effectLst>
                  <a:outerShdw blurRad="38100" dist="38100" dir="2700000" algn="tl">
                    <a:srgbClr val="000000">
                      <a:alpha val="43137"/>
                    </a:srgbClr>
                  </a:outerShdw>
                </a:effectLst>
              </a:rPr>
              <a:t>rendre</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pur</a:t>
            </a:r>
            <a:r>
              <a:rPr b="1" dirty="0">
                <a:effectLst>
                  <a:outerShdw blurRad="38100" dist="38100" dir="2700000" algn="tl">
                    <a:srgbClr val="000000">
                      <a:alpha val="43137"/>
                    </a:srgbClr>
                  </a:outerShdw>
                </a:effectLst>
              </a:rPr>
              <a:t>.» 13 </a:t>
            </a:r>
            <a:r>
              <a:rPr b="1" dirty="0" err="1">
                <a:effectLst>
                  <a:outerShdw blurRad="38100" dist="38100" dir="2700000" algn="tl">
                    <a:srgbClr val="000000">
                      <a:alpha val="43137"/>
                    </a:srgbClr>
                  </a:outerShdw>
                </a:effectLst>
              </a:rPr>
              <a:t>Jésus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tendit</a:t>
            </a:r>
            <a:r>
              <a:rPr b="1" dirty="0">
                <a:effectLst>
                  <a:outerShdw blurRad="38100" dist="38100" dir="2700000" algn="tl">
                    <a:srgbClr val="000000">
                      <a:alpha val="43137"/>
                    </a:srgbClr>
                  </a:outerShdw>
                </a:effectLst>
              </a:rPr>
              <a:t> la main, le </a:t>
            </a:r>
            <a:r>
              <a:rPr b="1" dirty="0" err="1">
                <a:effectLst>
                  <a:outerShdw blurRad="38100" dist="38100" dir="2700000" algn="tl">
                    <a:srgbClr val="000000">
                      <a:alpha val="43137"/>
                    </a:srgbClr>
                  </a:outerShdw>
                </a:effectLst>
              </a:rPr>
              <a:t>toucha</a:t>
            </a:r>
            <a:r>
              <a:rPr b="1" dirty="0">
                <a:effectLst>
                  <a:outerShdw blurRad="38100" dist="38100" dir="2700000" algn="tl">
                    <a:srgbClr val="000000">
                      <a:alpha val="43137"/>
                    </a:srgbClr>
                  </a:outerShdw>
                </a:effectLst>
              </a:rPr>
              <a:t> et </a:t>
            </a:r>
            <a:r>
              <a:rPr b="1" dirty="0" err="1">
                <a:effectLst>
                  <a:outerShdw blurRad="38100" dist="38100" dir="2700000" algn="tl">
                    <a:srgbClr val="000000">
                      <a:alpha val="43137"/>
                    </a:srgbClr>
                  </a:outerShdw>
                </a:effectLst>
              </a:rPr>
              <a:t>dit</a:t>
            </a:r>
            <a:r>
              <a:rPr b="1" dirty="0">
                <a:effectLst>
                  <a:outerShdw blurRad="38100" dist="38100" dir="2700000" algn="tl">
                    <a:srgbClr val="000000">
                      <a:alpha val="43137"/>
                    </a:srgbClr>
                  </a:outerShdw>
                </a:effectLst>
              </a:rPr>
              <a:t>: «Je le </a:t>
            </a:r>
            <a:r>
              <a:rPr b="1" dirty="0" err="1">
                <a:effectLst>
                  <a:outerShdw blurRad="38100" dist="38100" dir="2700000" algn="tl">
                    <a:srgbClr val="000000">
                      <a:alpha val="43137"/>
                    </a:srgbClr>
                  </a:outerShdw>
                </a:effectLst>
              </a:rPr>
              <a:t>veux</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sois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pur</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Aussitôt</a:t>
            </a:r>
            <a:r>
              <a:rPr b="1" dirty="0">
                <a:effectLst>
                  <a:outerShdw blurRad="38100" dist="38100" dir="2700000" algn="tl">
                    <a:srgbClr val="000000">
                      <a:alpha val="43137"/>
                    </a:srgbClr>
                  </a:outerShdw>
                </a:effectLst>
              </a:rPr>
              <a:t> la </a:t>
            </a:r>
            <a:r>
              <a:rPr b="1" dirty="0" err="1">
                <a:effectLst>
                  <a:outerShdw blurRad="38100" dist="38100" dir="2700000" algn="tl">
                    <a:srgbClr val="000000">
                      <a:alpha val="43137"/>
                    </a:srgbClr>
                  </a:outerShdw>
                </a:effectLst>
              </a:rPr>
              <a:t>lèpre</a:t>
            </a:r>
            <a:r>
              <a:rPr b="1" dirty="0">
                <a:effectLst>
                  <a:outerShdw blurRad="38100" dist="38100" dir="2700000" algn="tl">
                    <a:srgbClr val="000000">
                      <a:alpha val="43137"/>
                    </a:srgbClr>
                  </a:outerShdw>
                </a:effectLst>
              </a:rPr>
              <a:t> le </a:t>
            </a:r>
            <a:r>
              <a:rPr b="1" dirty="0" err="1">
                <a:effectLst>
                  <a:outerShdw blurRad="38100" dist="38100" dir="2700000" algn="tl">
                    <a:srgbClr val="000000">
                      <a:alpha val="43137"/>
                    </a:srgbClr>
                  </a:outerShdw>
                </a:effectLst>
              </a:rPr>
              <a:t>quitta</a:t>
            </a:r>
            <a:r>
              <a:rPr b="1" dirty="0">
                <a:effectLst>
                  <a:outerShdw blurRad="38100" dist="38100" dir="2700000" algn="tl">
                    <a:srgbClr val="000000">
                      <a:alpha val="43137"/>
                    </a:srgbClr>
                  </a:outerShdw>
                </a:effectLst>
              </a:rPr>
              <a:t>. 14 </a:t>
            </a:r>
            <a:r>
              <a:rPr b="1" dirty="0" err="1">
                <a:effectLst>
                  <a:outerShdw blurRad="38100" dist="38100" dir="2700000" algn="tl">
                    <a:srgbClr val="000000">
                      <a:alpha val="43137"/>
                    </a:srgbClr>
                  </a:outerShdw>
                </a:effectLst>
              </a:rPr>
              <a:t>Puis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Jésus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lui</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ordonna</a:t>
            </a:r>
            <a:r>
              <a:rPr b="1" dirty="0">
                <a:effectLst>
                  <a:outerShdw blurRad="38100" dist="38100" dir="2700000" algn="tl">
                    <a:srgbClr val="000000">
                      <a:alpha val="43137"/>
                    </a:srgbClr>
                  </a:outerShdw>
                </a:effectLst>
              </a:rPr>
              <a:t> de </a:t>
            </a:r>
            <a:r>
              <a:rPr b="1" dirty="0" err="1">
                <a:effectLst>
                  <a:outerShdw blurRad="38100" dist="38100" dir="2700000" algn="tl">
                    <a:srgbClr val="000000">
                      <a:alpha val="43137"/>
                    </a:srgbClr>
                  </a:outerShdw>
                </a:effectLst>
              </a:rPr>
              <a:t>n'en</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parler</a:t>
            </a:r>
            <a:r>
              <a:rPr b="1" dirty="0">
                <a:effectLst>
                  <a:outerShdw blurRad="38100" dist="38100" dir="2700000" algn="tl">
                    <a:srgbClr val="000000">
                      <a:alpha val="43137"/>
                    </a:srgbClr>
                  </a:outerShdw>
                </a:effectLst>
              </a:rPr>
              <a:t> à </a:t>
            </a:r>
            <a:r>
              <a:rPr b="1" dirty="0" err="1">
                <a:effectLst>
                  <a:outerShdw blurRad="38100" dist="38100" dir="2700000" algn="tl">
                    <a:srgbClr val="000000">
                      <a:alpha val="43137"/>
                    </a:srgbClr>
                  </a:outerShdw>
                </a:effectLst>
              </a:rPr>
              <a:t>personne</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Mais</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dit-il</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va</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te</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montrer</a:t>
            </a:r>
            <a:r>
              <a:rPr b="1" dirty="0">
                <a:effectLst>
                  <a:outerShdw blurRad="38100" dist="38100" dir="2700000" algn="tl">
                    <a:srgbClr val="000000">
                      <a:alpha val="43137"/>
                    </a:srgbClr>
                  </a:outerShdw>
                </a:effectLst>
              </a:rPr>
              <a:t> au </a:t>
            </a:r>
            <a:r>
              <a:rPr b="1" dirty="0" err="1">
                <a:effectLst>
                  <a:outerShdw blurRad="38100" dist="38100" dir="2700000" algn="tl">
                    <a:srgbClr val="000000">
                      <a:alpha val="43137"/>
                    </a:srgbClr>
                  </a:outerShdw>
                </a:effectLst>
              </a:rPr>
              <a:t>prêtre</a:t>
            </a:r>
            <a:r>
              <a:rPr b="1" dirty="0">
                <a:effectLst>
                  <a:outerShdw blurRad="38100" dist="38100" dir="2700000" algn="tl">
                    <a:srgbClr val="000000">
                      <a:alpha val="43137"/>
                    </a:srgbClr>
                  </a:outerShdw>
                </a:effectLst>
              </a:rPr>
              <a:t> et </a:t>
            </a:r>
            <a:r>
              <a:rPr b="1" dirty="0" err="1">
                <a:effectLst>
                  <a:outerShdw blurRad="38100" dist="38100" dir="2700000" algn="tl">
                    <a:srgbClr val="000000">
                      <a:alpha val="43137"/>
                    </a:srgbClr>
                  </a:outerShdw>
                </a:effectLst>
              </a:rPr>
              <a:t>offre</a:t>
            </a:r>
            <a:r>
              <a:rPr b="1" dirty="0">
                <a:effectLst>
                  <a:outerShdw blurRad="38100" dist="38100" dir="2700000" algn="tl">
                    <a:srgbClr val="000000">
                      <a:alpha val="43137"/>
                    </a:srgbClr>
                  </a:outerShdw>
                </a:effectLst>
              </a:rPr>
              <a:t> pour ta purification </a:t>
            </a:r>
            <a:r>
              <a:rPr b="1" dirty="0" err="1">
                <a:effectLst>
                  <a:outerShdw blurRad="38100" dist="38100" dir="2700000" algn="tl">
                    <a:srgbClr val="000000">
                      <a:alpha val="43137"/>
                    </a:srgbClr>
                  </a:outerShdw>
                </a:effectLst>
              </a:rPr>
              <a:t>ce</a:t>
            </a:r>
            <a:r>
              <a:rPr b="1" dirty="0">
                <a:effectLst>
                  <a:outerShdw blurRad="38100" dist="38100" dir="2700000" algn="tl">
                    <a:srgbClr val="000000">
                      <a:alpha val="43137"/>
                    </a:srgbClr>
                  </a:outerShdw>
                </a:effectLst>
              </a:rPr>
              <a:t> que </a:t>
            </a:r>
            <a:r>
              <a:rPr b="1" dirty="0" err="1">
                <a:effectLst>
                  <a:outerShdw blurRad="38100" dist="38100" dir="2700000" algn="tl">
                    <a:srgbClr val="000000">
                      <a:alpha val="43137"/>
                    </a:srgbClr>
                  </a:outerShdw>
                </a:effectLst>
              </a:rPr>
              <a:t>Moïse</a:t>
            </a:r>
            <a:r>
              <a:rPr b="1" dirty="0">
                <a:effectLst>
                  <a:outerShdw blurRad="38100" dist="38100" dir="2700000" algn="tl">
                    <a:srgbClr val="000000">
                      <a:alpha val="43137"/>
                    </a:srgbClr>
                  </a:outerShdw>
                </a:effectLst>
              </a:rPr>
              <a:t> a </a:t>
            </a:r>
            <a:r>
              <a:rPr b="1" dirty="0" err="1">
                <a:effectLst>
                  <a:outerShdw blurRad="38100" dist="38100" dir="2700000" algn="tl">
                    <a:srgbClr val="000000">
                      <a:alpha val="43137"/>
                    </a:srgbClr>
                  </a:outerShdw>
                </a:effectLst>
              </a:rPr>
              <a:t>prescrit</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afin</a:t>
            </a:r>
            <a:r>
              <a:rPr b="1" dirty="0">
                <a:effectLst>
                  <a:outerShdw blurRad="38100" dist="38100" dir="2700000" algn="tl">
                    <a:srgbClr val="000000">
                      <a:alpha val="43137"/>
                    </a:srgbClr>
                  </a:outerShdw>
                </a:effectLst>
              </a:rPr>
              <a:t> que </a:t>
            </a:r>
            <a:r>
              <a:rPr b="1" dirty="0" err="1">
                <a:effectLst>
                  <a:outerShdw blurRad="38100" dist="38100" dir="2700000" algn="tl">
                    <a:srgbClr val="000000">
                      <a:alpha val="43137"/>
                    </a:srgbClr>
                  </a:outerShdw>
                </a:effectLst>
              </a:rPr>
              <a:t>cela</a:t>
            </a:r>
            <a:r>
              <a:rPr b="1" dirty="0">
                <a:effectLst>
                  <a:outerShdw blurRad="38100" dist="38100" dir="2700000" algn="tl">
                    <a:srgbClr val="000000">
                      <a:alpha val="43137"/>
                    </a:srgbClr>
                  </a:outerShdw>
                </a:effectLst>
              </a:rPr>
              <a:t> </a:t>
            </a:r>
            <a:r>
              <a:rPr b="1" dirty="0" err="1">
                <a:effectLst>
                  <a:outerShdw blurRad="38100" dist="38100" dir="2700000" algn="tl">
                    <a:srgbClr val="000000">
                      <a:alpha val="43137"/>
                    </a:srgbClr>
                  </a:outerShdw>
                </a:effectLst>
              </a:rPr>
              <a:t>leur</a:t>
            </a:r>
            <a:r>
              <a:rPr b="1" dirty="0">
                <a:effectLst>
                  <a:outerShdw blurRad="38100" dist="38100" dir="2700000" algn="tl">
                    <a:srgbClr val="000000">
                      <a:alpha val="43137"/>
                    </a:srgbClr>
                  </a:outerShdw>
                </a:effectLst>
              </a:rPr>
              <a:t> serve de </a:t>
            </a:r>
            <a:r>
              <a:rPr b="1" dirty="0" err="1">
                <a:effectLst>
                  <a:outerShdw blurRad="38100" dist="38100" dir="2700000" algn="tl">
                    <a:srgbClr val="000000">
                      <a:alpha val="43137"/>
                    </a:srgbClr>
                  </a:outerShdw>
                </a:effectLst>
              </a:rPr>
              <a:t>témoignage</a:t>
            </a:r>
            <a:r>
              <a:rPr b="1" dirty="0">
                <a:effectLst>
                  <a:outerShdw blurRad="38100" dist="38100" dir="2700000" algn="tl">
                    <a:srgbClr val="000000">
                      <a:alpha val="43137"/>
                    </a:srgbClr>
                  </a:outerShdw>
                </a:effectLst>
              </a:rPr>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15 On parlait de plus en plus de lui et les gens venaient en foule pour l'entendre et pour être guéris [par lui] de leurs maladies. 16 Mais lui, il se retirait dans les déserts et priait."/>
          <p:cNvSpPr txBox="1">
            <a:spLocks noGrp="1"/>
          </p:cNvSpPr>
          <p:nvPr>
            <p:ph type="ctrTitle"/>
          </p:nvPr>
        </p:nvSpPr>
        <p:spPr>
          <a:xfrm>
            <a:off x="823912" y="1"/>
            <a:ext cx="10464800" cy="1657350"/>
          </a:xfrm>
          <a:prstGeom prst="rect">
            <a:avLst/>
          </a:prstGeom>
        </p:spPr>
        <p:txBody>
          <a:bodyPr>
            <a:normAutofit fontScale="90000"/>
          </a:bodyPr>
          <a:lstStyle/>
          <a:p>
            <a:pPr algn="l" defTabSz="278892">
              <a:defRPr sz="3172">
                <a:solidFill>
                  <a:srgbClr val="000000"/>
                </a:solidFill>
              </a:defRPr>
            </a:pPr>
            <a:r>
              <a:rPr b="1" dirty="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a:p>
            <a:pPr algn="l" defTabSz="278892">
              <a:defRPr sz="3172">
                <a:solidFill>
                  <a:srgbClr val="000000"/>
                </a:solidFill>
              </a:defRPr>
            </a:pPr>
            <a:r>
              <a:rPr lang="fr-FR" b="1" dirty="0">
                <a:effectLst>
                  <a:outerShdw blurRad="38100" dist="38100" dir="2700000" algn="tl">
                    <a:srgbClr val="000000">
                      <a:alpha val="43137"/>
                    </a:srgbClr>
                  </a:outerShdw>
                </a:effectLst>
              </a:rPr>
              <a:t>15 On parlait de plus en plus de lui et les gens venaient en foule pour l'entendre et pour être guéris [par lui] de leurs maladies. 16 Mais lui, il se retirait dans les déserts et priait.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17 Un jour, Jésus enseignait. Des pharisiens[a] et des professeurs de la loi, venus de tous les villages de la Galilée, de la Judée et de Jérusalem, étaient assis là et la puissance du Seigneur se manifestait par des guérisons."/>
          <p:cNvSpPr txBox="1">
            <a:spLocks noGrp="1"/>
          </p:cNvSpPr>
          <p:nvPr>
            <p:ph type="ctrTitle"/>
          </p:nvPr>
        </p:nvSpPr>
        <p:spPr>
          <a:xfrm>
            <a:off x="200025" y="100013"/>
            <a:ext cx="9486900" cy="1555750"/>
          </a:xfrm>
          <a:prstGeom prst="rect">
            <a:avLst/>
          </a:prstGeom>
          <a:solidFill>
            <a:schemeClr val="accent4">
              <a:lumMod val="20000"/>
              <a:lumOff val="80000"/>
              <a:alpha val="80000"/>
            </a:schemeClr>
          </a:solidFill>
        </p:spPr>
        <p:txBody>
          <a:bodyPr>
            <a:normAutofit fontScale="90000"/>
          </a:bodyPr>
          <a:lstStyle>
            <a:lvl1pPr algn="l" defTabSz="457200">
              <a:defRPr sz="2500">
                <a:solidFill>
                  <a:srgbClr val="000000"/>
                </a:solidFill>
              </a:defRPr>
            </a:lvl1pPr>
          </a:lstStyle>
          <a:p>
            <a:pPr>
              <a:defRPr>
                <a:solidFill>
                  <a:srgbClr val="FFFFFF"/>
                </a:solidFill>
              </a:defRPr>
            </a:pPr>
            <a:r>
              <a:rPr b="1" dirty="0">
                <a:solidFill>
                  <a:srgbClr val="000000"/>
                </a:solidFill>
                <a:effectLst>
                  <a:outerShdw blurRad="38100" dist="38100" dir="2700000" algn="tl">
                    <a:srgbClr val="000000">
                      <a:alpha val="43137"/>
                    </a:srgbClr>
                  </a:outerShdw>
                </a:effectLst>
              </a:rPr>
              <a:t>17 Un jour, </a:t>
            </a:r>
            <a:r>
              <a:rPr b="1" dirty="0" err="1">
                <a:solidFill>
                  <a:srgbClr val="000000"/>
                </a:solidFill>
                <a:effectLst>
                  <a:outerShdw blurRad="38100" dist="38100" dir="2700000" algn="tl">
                    <a:srgbClr val="000000">
                      <a:alpha val="43137"/>
                    </a:srgbClr>
                  </a:outerShdw>
                </a:effectLst>
              </a:rPr>
              <a:t>Jésus</a:t>
            </a:r>
            <a:r>
              <a:rPr b="1" dirty="0">
                <a:solidFill>
                  <a:srgbClr val="000000"/>
                </a:solidFill>
                <a:effectLst>
                  <a:outerShdw blurRad="38100" dist="38100" dir="2700000" algn="tl">
                    <a:srgbClr val="000000">
                      <a:alpha val="43137"/>
                    </a:srgbClr>
                  </a:outerShdw>
                </a:effectLst>
              </a:rPr>
              <a:t> </a:t>
            </a:r>
            <a:r>
              <a:rPr b="1" dirty="0" err="1">
                <a:solidFill>
                  <a:srgbClr val="000000"/>
                </a:solidFill>
                <a:effectLst>
                  <a:outerShdw blurRad="38100" dist="38100" dir="2700000" algn="tl">
                    <a:srgbClr val="000000">
                      <a:alpha val="43137"/>
                    </a:srgbClr>
                  </a:outerShdw>
                </a:effectLst>
              </a:rPr>
              <a:t>enseignait</a:t>
            </a:r>
            <a:r>
              <a:rPr b="1" dirty="0">
                <a:solidFill>
                  <a:srgbClr val="000000"/>
                </a:solidFill>
                <a:effectLst>
                  <a:outerShdw blurRad="38100" dist="38100" dir="2700000" algn="tl">
                    <a:srgbClr val="000000">
                      <a:alpha val="43137"/>
                    </a:srgbClr>
                  </a:outerShdw>
                </a:effectLst>
              </a:rPr>
              <a:t>. Des </a:t>
            </a:r>
            <a:r>
              <a:rPr b="1" dirty="0" err="1">
                <a:solidFill>
                  <a:srgbClr val="000000"/>
                </a:solidFill>
                <a:effectLst>
                  <a:outerShdw blurRad="38100" dist="38100" dir="2700000" algn="tl">
                    <a:srgbClr val="000000">
                      <a:alpha val="43137"/>
                    </a:srgbClr>
                  </a:outerShdw>
                </a:effectLst>
              </a:rPr>
              <a:t>pharisiens</a:t>
            </a:r>
            <a:r>
              <a:rPr b="1" dirty="0">
                <a:solidFill>
                  <a:srgbClr val="000000"/>
                </a:solidFill>
                <a:effectLst>
                  <a:outerShdw blurRad="38100" dist="38100" dir="2700000" algn="tl">
                    <a:srgbClr val="000000">
                      <a:alpha val="43137"/>
                    </a:srgbClr>
                  </a:outerShdw>
                </a:effectLst>
              </a:rPr>
              <a:t>[a] et des </a:t>
            </a:r>
            <a:r>
              <a:rPr b="1" dirty="0" err="1">
                <a:solidFill>
                  <a:srgbClr val="000000"/>
                </a:solidFill>
                <a:effectLst>
                  <a:outerShdw blurRad="38100" dist="38100" dir="2700000" algn="tl">
                    <a:srgbClr val="000000">
                      <a:alpha val="43137"/>
                    </a:srgbClr>
                  </a:outerShdw>
                </a:effectLst>
              </a:rPr>
              <a:t>professeurs</a:t>
            </a:r>
            <a:r>
              <a:rPr b="1" dirty="0">
                <a:solidFill>
                  <a:srgbClr val="000000"/>
                </a:solidFill>
                <a:effectLst>
                  <a:outerShdw blurRad="38100" dist="38100" dir="2700000" algn="tl">
                    <a:srgbClr val="000000">
                      <a:alpha val="43137"/>
                    </a:srgbClr>
                  </a:outerShdw>
                </a:effectLst>
              </a:rPr>
              <a:t> de la </a:t>
            </a:r>
            <a:r>
              <a:rPr b="1" dirty="0" err="1">
                <a:solidFill>
                  <a:srgbClr val="000000"/>
                </a:solidFill>
                <a:effectLst>
                  <a:outerShdw blurRad="38100" dist="38100" dir="2700000" algn="tl">
                    <a:srgbClr val="000000">
                      <a:alpha val="43137"/>
                    </a:srgbClr>
                  </a:outerShdw>
                </a:effectLst>
              </a:rPr>
              <a:t>loi</a:t>
            </a:r>
            <a:r>
              <a:rPr b="1" dirty="0">
                <a:solidFill>
                  <a:srgbClr val="000000"/>
                </a:solidFill>
                <a:effectLst>
                  <a:outerShdw blurRad="38100" dist="38100" dir="2700000" algn="tl">
                    <a:srgbClr val="000000">
                      <a:alpha val="43137"/>
                    </a:srgbClr>
                  </a:outerShdw>
                </a:effectLst>
              </a:rPr>
              <a:t>, </a:t>
            </a:r>
            <a:r>
              <a:rPr b="1" dirty="0" err="1">
                <a:solidFill>
                  <a:srgbClr val="000000"/>
                </a:solidFill>
                <a:effectLst>
                  <a:outerShdw blurRad="38100" dist="38100" dir="2700000" algn="tl">
                    <a:srgbClr val="000000">
                      <a:alpha val="43137"/>
                    </a:srgbClr>
                  </a:outerShdw>
                </a:effectLst>
              </a:rPr>
              <a:t>venus</a:t>
            </a:r>
            <a:r>
              <a:rPr b="1" dirty="0">
                <a:solidFill>
                  <a:srgbClr val="000000"/>
                </a:solidFill>
                <a:effectLst>
                  <a:outerShdw blurRad="38100" dist="38100" dir="2700000" algn="tl">
                    <a:srgbClr val="000000">
                      <a:alpha val="43137"/>
                    </a:srgbClr>
                  </a:outerShdw>
                </a:effectLst>
              </a:rPr>
              <a:t> de </a:t>
            </a:r>
            <a:r>
              <a:rPr b="1" dirty="0" err="1">
                <a:solidFill>
                  <a:srgbClr val="000000"/>
                </a:solidFill>
                <a:effectLst>
                  <a:outerShdw blurRad="38100" dist="38100" dir="2700000" algn="tl">
                    <a:srgbClr val="000000">
                      <a:alpha val="43137"/>
                    </a:srgbClr>
                  </a:outerShdw>
                </a:effectLst>
              </a:rPr>
              <a:t>tous</a:t>
            </a:r>
            <a:r>
              <a:rPr b="1" dirty="0">
                <a:solidFill>
                  <a:srgbClr val="000000"/>
                </a:solidFill>
                <a:effectLst>
                  <a:outerShdw blurRad="38100" dist="38100" dir="2700000" algn="tl">
                    <a:srgbClr val="000000">
                      <a:alpha val="43137"/>
                    </a:srgbClr>
                  </a:outerShdw>
                </a:effectLst>
              </a:rPr>
              <a:t> les villages de la </a:t>
            </a:r>
            <a:r>
              <a:rPr b="1" dirty="0" err="1">
                <a:solidFill>
                  <a:srgbClr val="000000"/>
                </a:solidFill>
                <a:effectLst>
                  <a:outerShdw blurRad="38100" dist="38100" dir="2700000" algn="tl">
                    <a:srgbClr val="000000">
                      <a:alpha val="43137"/>
                    </a:srgbClr>
                  </a:outerShdw>
                </a:effectLst>
              </a:rPr>
              <a:t>Galilée</a:t>
            </a:r>
            <a:r>
              <a:rPr b="1" dirty="0">
                <a:solidFill>
                  <a:srgbClr val="000000"/>
                </a:solidFill>
                <a:effectLst>
                  <a:outerShdw blurRad="38100" dist="38100" dir="2700000" algn="tl">
                    <a:srgbClr val="000000">
                      <a:alpha val="43137"/>
                    </a:srgbClr>
                  </a:outerShdw>
                </a:effectLst>
              </a:rPr>
              <a:t>, de la </a:t>
            </a:r>
            <a:r>
              <a:rPr b="1" dirty="0" err="1">
                <a:solidFill>
                  <a:srgbClr val="000000"/>
                </a:solidFill>
                <a:effectLst>
                  <a:outerShdw blurRad="38100" dist="38100" dir="2700000" algn="tl">
                    <a:srgbClr val="000000">
                      <a:alpha val="43137"/>
                    </a:srgbClr>
                  </a:outerShdw>
                </a:effectLst>
              </a:rPr>
              <a:t>Judée</a:t>
            </a:r>
            <a:r>
              <a:rPr b="1" dirty="0">
                <a:solidFill>
                  <a:srgbClr val="000000"/>
                </a:solidFill>
                <a:effectLst>
                  <a:outerShdw blurRad="38100" dist="38100" dir="2700000" algn="tl">
                    <a:srgbClr val="000000">
                      <a:alpha val="43137"/>
                    </a:srgbClr>
                  </a:outerShdw>
                </a:effectLst>
              </a:rPr>
              <a:t> et de </a:t>
            </a:r>
            <a:r>
              <a:rPr b="1" dirty="0" err="1">
                <a:solidFill>
                  <a:srgbClr val="000000"/>
                </a:solidFill>
                <a:effectLst>
                  <a:outerShdw blurRad="38100" dist="38100" dir="2700000" algn="tl">
                    <a:srgbClr val="000000">
                      <a:alpha val="43137"/>
                    </a:srgbClr>
                  </a:outerShdw>
                </a:effectLst>
              </a:rPr>
              <a:t>Jérusalem</a:t>
            </a:r>
            <a:r>
              <a:rPr b="1" dirty="0">
                <a:solidFill>
                  <a:srgbClr val="000000"/>
                </a:solidFill>
                <a:effectLst>
                  <a:outerShdw blurRad="38100" dist="38100" dir="2700000" algn="tl">
                    <a:srgbClr val="000000">
                      <a:alpha val="43137"/>
                    </a:srgbClr>
                  </a:outerShdw>
                </a:effectLst>
              </a:rPr>
              <a:t>, </a:t>
            </a:r>
            <a:r>
              <a:rPr b="1" dirty="0" err="1">
                <a:solidFill>
                  <a:srgbClr val="000000"/>
                </a:solidFill>
                <a:effectLst>
                  <a:outerShdw blurRad="38100" dist="38100" dir="2700000" algn="tl">
                    <a:srgbClr val="000000">
                      <a:alpha val="43137"/>
                    </a:srgbClr>
                  </a:outerShdw>
                </a:effectLst>
              </a:rPr>
              <a:t>étaient</a:t>
            </a:r>
            <a:r>
              <a:rPr b="1" dirty="0">
                <a:solidFill>
                  <a:srgbClr val="000000"/>
                </a:solidFill>
                <a:effectLst>
                  <a:outerShdw blurRad="38100" dist="38100" dir="2700000" algn="tl">
                    <a:srgbClr val="000000">
                      <a:alpha val="43137"/>
                    </a:srgbClr>
                  </a:outerShdw>
                </a:effectLst>
              </a:rPr>
              <a:t> </a:t>
            </a:r>
            <a:r>
              <a:rPr b="1" dirty="0" err="1">
                <a:solidFill>
                  <a:srgbClr val="000000"/>
                </a:solidFill>
                <a:effectLst>
                  <a:outerShdw blurRad="38100" dist="38100" dir="2700000" algn="tl">
                    <a:srgbClr val="000000">
                      <a:alpha val="43137"/>
                    </a:srgbClr>
                  </a:outerShdw>
                </a:effectLst>
              </a:rPr>
              <a:t>assis</a:t>
            </a:r>
            <a:r>
              <a:rPr b="1" dirty="0">
                <a:solidFill>
                  <a:srgbClr val="000000"/>
                </a:solidFill>
                <a:effectLst>
                  <a:outerShdw blurRad="38100" dist="38100" dir="2700000" algn="tl">
                    <a:srgbClr val="000000">
                      <a:alpha val="43137"/>
                    </a:srgbClr>
                  </a:outerShdw>
                </a:effectLst>
              </a:rPr>
              <a:t> </a:t>
            </a:r>
            <a:r>
              <a:rPr b="1" dirty="0" err="1">
                <a:solidFill>
                  <a:srgbClr val="000000"/>
                </a:solidFill>
                <a:effectLst>
                  <a:outerShdw blurRad="38100" dist="38100" dir="2700000" algn="tl">
                    <a:srgbClr val="000000">
                      <a:alpha val="43137"/>
                    </a:srgbClr>
                  </a:outerShdw>
                </a:effectLst>
              </a:rPr>
              <a:t>là</a:t>
            </a:r>
            <a:r>
              <a:rPr b="1" dirty="0">
                <a:solidFill>
                  <a:srgbClr val="000000"/>
                </a:solidFill>
                <a:effectLst>
                  <a:outerShdw blurRad="38100" dist="38100" dir="2700000" algn="tl">
                    <a:srgbClr val="000000">
                      <a:alpha val="43137"/>
                    </a:srgbClr>
                  </a:outerShdw>
                </a:effectLst>
              </a:rPr>
              <a:t> et la puissance du Seigneur se </a:t>
            </a:r>
            <a:r>
              <a:rPr b="1" dirty="0" err="1">
                <a:solidFill>
                  <a:srgbClr val="000000"/>
                </a:solidFill>
                <a:effectLst>
                  <a:outerShdw blurRad="38100" dist="38100" dir="2700000" algn="tl">
                    <a:srgbClr val="000000">
                      <a:alpha val="43137"/>
                    </a:srgbClr>
                  </a:outerShdw>
                </a:effectLst>
              </a:rPr>
              <a:t>manifestait</a:t>
            </a:r>
            <a:r>
              <a:rPr b="1" dirty="0">
                <a:solidFill>
                  <a:srgbClr val="000000"/>
                </a:solidFill>
                <a:effectLst>
                  <a:outerShdw blurRad="38100" dist="38100" dir="2700000" algn="tl">
                    <a:srgbClr val="000000">
                      <a:alpha val="43137"/>
                    </a:srgbClr>
                  </a:outerShdw>
                </a:effectLst>
              </a:rPr>
              <a:t> par des </a:t>
            </a:r>
            <a:r>
              <a:rPr b="1" dirty="0" err="1">
                <a:solidFill>
                  <a:srgbClr val="000000"/>
                </a:solidFill>
                <a:effectLst>
                  <a:outerShdw blurRad="38100" dist="38100" dir="2700000" algn="tl">
                    <a:srgbClr val="000000">
                      <a:alpha val="43137"/>
                    </a:srgbClr>
                  </a:outerShdw>
                </a:effectLst>
              </a:rPr>
              <a:t>guérisons</a:t>
            </a:r>
            <a:r>
              <a:rPr b="1" dirty="0">
                <a:solidFill>
                  <a:srgbClr val="000000"/>
                </a:solidFill>
                <a:effectLst>
                  <a:outerShdw blurRad="38100" dist="38100" dir="2700000" algn="tl">
                    <a:srgbClr val="000000">
                      <a:alpha val="43137"/>
                    </a:srgbClr>
                  </a:outerShdw>
                </a:effectLst>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1"/>
          <p:cNvSpPr txBox="1">
            <a:spLocks noGrp="1"/>
          </p:cNvSpPr>
          <p:nvPr>
            <p:ph type="ctrTitle"/>
          </p:nvPr>
        </p:nvSpPr>
        <p:spPr>
          <a:xfrm>
            <a:off x="1270000" y="1695450"/>
            <a:ext cx="10464800" cy="3467100"/>
          </a:xfrm>
          <a:prstGeom prst="rect">
            <a:avLst/>
          </a:prstGeom>
        </p:spPr>
        <p:txBody>
          <a:bodyPr/>
          <a:lstStyle/>
          <a:p>
            <a:pPr algn="l" defTabSz="457200">
              <a:defRPr sz="5200">
                <a:solidFill>
                  <a:srgbClr val="000000"/>
                </a:solidFill>
              </a:defRPr>
            </a:pPr>
            <a:r>
              <a:t>1</a:t>
            </a:r>
            <a:r>
              <a:rPr sz="3100">
                <a:solidFill>
                  <a:srgbClr val="FFFB00"/>
                </a:solidFill>
              </a:rPr>
              <a:t> </a:t>
            </a:r>
          </a:p>
        </p:txBody>
      </p:sp>
      <p:sp>
        <p:nvSpPr>
          <p:cNvPr id="132" name="18 Et voici que des hommes qui portaient un paralysé sur une civière cherchaient à le faire entrer et à le placer devant Jésus."/>
          <p:cNvSpPr txBox="1">
            <a:spLocks noGrp="1"/>
          </p:cNvSpPr>
          <p:nvPr>
            <p:ph type="subTitle" sz="quarter" idx="1"/>
          </p:nvPr>
        </p:nvSpPr>
        <p:spPr>
          <a:xfrm>
            <a:off x="1270000" y="1435100"/>
            <a:ext cx="10464800" cy="1208088"/>
          </a:xfrm>
          <a:prstGeom prst="rect">
            <a:avLst/>
          </a:prstGeom>
          <a:solidFill>
            <a:schemeClr val="tx1">
              <a:alpha val="80000"/>
            </a:schemeClr>
          </a:solidFill>
        </p:spPr>
        <p:txBody>
          <a:bodyPr/>
          <a:lstStyle/>
          <a:p>
            <a:pPr algn="l" defTabSz="402336">
              <a:defRPr sz="4576">
                <a:solidFill>
                  <a:srgbClr val="FFFFFF"/>
                </a:solidFill>
              </a:defRPr>
            </a:pPr>
            <a:r>
              <a:rPr sz="4224" b="1" dirty="0">
                <a:effectLst>
                  <a:outerShdw blurRad="38100" dist="38100" dir="2700000" algn="tl">
                    <a:srgbClr val="000000">
                      <a:alpha val="43137"/>
                    </a:srgbClr>
                  </a:outerShdw>
                </a:effectLst>
              </a:rPr>
              <a:t> </a:t>
            </a:r>
            <a:r>
              <a:rPr sz="2728" b="1" dirty="0">
                <a:solidFill>
                  <a:srgbClr val="FFFB00"/>
                </a:solidFill>
                <a:effectLst>
                  <a:outerShdw blurRad="38100" dist="38100" dir="2700000" algn="tl">
                    <a:srgbClr val="000000">
                      <a:alpha val="43137"/>
                    </a:srgbClr>
                  </a:outerShdw>
                </a:effectLst>
              </a:rPr>
              <a:t>18 Et </a:t>
            </a:r>
            <a:r>
              <a:rPr sz="2728" b="1" dirty="0" err="1">
                <a:solidFill>
                  <a:srgbClr val="FFFB00"/>
                </a:solidFill>
                <a:effectLst>
                  <a:outerShdw blurRad="38100" dist="38100" dir="2700000" algn="tl">
                    <a:srgbClr val="000000">
                      <a:alpha val="43137"/>
                    </a:srgbClr>
                  </a:outerShdw>
                </a:effectLst>
              </a:rPr>
              <a:t>voici</a:t>
            </a:r>
            <a:r>
              <a:rPr sz="2728" b="1" dirty="0">
                <a:solidFill>
                  <a:srgbClr val="FFFB00"/>
                </a:solidFill>
                <a:effectLst>
                  <a:outerShdw blurRad="38100" dist="38100" dir="2700000" algn="tl">
                    <a:srgbClr val="000000">
                      <a:alpha val="43137"/>
                    </a:srgbClr>
                  </a:outerShdw>
                </a:effectLst>
              </a:rPr>
              <a:t> que des hommes qui </a:t>
            </a:r>
            <a:r>
              <a:rPr sz="2728" b="1" dirty="0" err="1">
                <a:solidFill>
                  <a:srgbClr val="FFFB00"/>
                </a:solidFill>
                <a:effectLst>
                  <a:outerShdw blurRad="38100" dist="38100" dir="2700000" algn="tl">
                    <a:srgbClr val="000000">
                      <a:alpha val="43137"/>
                    </a:srgbClr>
                  </a:outerShdw>
                </a:effectLst>
              </a:rPr>
              <a:t>portaient</a:t>
            </a:r>
            <a:r>
              <a:rPr sz="2728" b="1" dirty="0">
                <a:solidFill>
                  <a:srgbClr val="FFFB00"/>
                </a:solidFill>
                <a:effectLst>
                  <a:outerShdw blurRad="38100" dist="38100" dir="2700000" algn="tl">
                    <a:srgbClr val="000000">
                      <a:alpha val="43137"/>
                    </a:srgbClr>
                  </a:outerShdw>
                </a:effectLst>
              </a:rPr>
              <a:t> un </a:t>
            </a:r>
            <a:r>
              <a:rPr sz="2728" b="1" dirty="0" err="1">
                <a:solidFill>
                  <a:srgbClr val="FFFB00"/>
                </a:solidFill>
                <a:effectLst>
                  <a:outerShdw blurRad="38100" dist="38100" dir="2700000" algn="tl">
                    <a:srgbClr val="000000">
                      <a:alpha val="43137"/>
                    </a:srgbClr>
                  </a:outerShdw>
                </a:effectLst>
              </a:rPr>
              <a:t>paralysé</a:t>
            </a:r>
            <a:r>
              <a:rPr sz="2728" b="1" dirty="0">
                <a:solidFill>
                  <a:srgbClr val="FFFB00"/>
                </a:solidFill>
                <a:effectLst>
                  <a:outerShdw blurRad="38100" dist="38100" dir="2700000" algn="tl">
                    <a:srgbClr val="000000">
                      <a:alpha val="43137"/>
                    </a:srgbClr>
                  </a:outerShdw>
                </a:effectLst>
              </a:rPr>
              <a:t> sur </a:t>
            </a:r>
            <a:r>
              <a:rPr sz="2728" b="1" dirty="0" err="1">
                <a:solidFill>
                  <a:srgbClr val="FFFB00"/>
                </a:solidFill>
                <a:effectLst>
                  <a:outerShdw blurRad="38100" dist="38100" dir="2700000" algn="tl">
                    <a:srgbClr val="000000">
                      <a:alpha val="43137"/>
                    </a:srgbClr>
                  </a:outerShdw>
                </a:effectLst>
              </a:rPr>
              <a:t>une</a:t>
            </a:r>
            <a:r>
              <a:rPr sz="2728" b="1" dirty="0">
                <a:solidFill>
                  <a:srgbClr val="FFFB00"/>
                </a:solidFill>
                <a:effectLst>
                  <a:outerShdw blurRad="38100" dist="38100" dir="2700000" algn="tl">
                    <a:srgbClr val="000000">
                      <a:alpha val="43137"/>
                    </a:srgbClr>
                  </a:outerShdw>
                </a:effectLst>
              </a:rPr>
              <a:t> </a:t>
            </a:r>
            <a:r>
              <a:rPr sz="2728" b="1" dirty="0" err="1">
                <a:solidFill>
                  <a:srgbClr val="FFFB00"/>
                </a:solidFill>
                <a:effectLst>
                  <a:outerShdw blurRad="38100" dist="38100" dir="2700000" algn="tl">
                    <a:srgbClr val="000000">
                      <a:alpha val="43137"/>
                    </a:srgbClr>
                  </a:outerShdw>
                </a:effectLst>
              </a:rPr>
              <a:t>civière</a:t>
            </a:r>
            <a:r>
              <a:rPr sz="2728" b="1" dirty="0">
                <a:solidFill>
                  <a:srgbClr val="FFFB00"/>
                </a:solidFill>
                <a:effectLst>
                  <a:outerShdw blurRad="38100" dist="38100" dir="2700000" algn="tl">
                    <a:srgbClr val="000000">
                      <a:alpha val="43137"/>
                    </a:srgbClr>
                  </a:outerShdw>
                </a:effectLst>
              </a:rPr>
              <a:t> </a:t>
            </a:r>
            <a:r>
              <a:rPr sz="2728" b="1" dirty="0" err="1">
                <a:solidFill>
                  <a:srgbClr val="FFFB00"/>
                </a:solidFill>
                <a:effectLst>
                  <a:outerShdw blurRad="38100" dist="38100" dir="2700000" algn="tl">
                    <a:srgbClr val="000000">
                      <a:alpha val="43137"/>
                    </a:srgbClr>
                  </a:outerShdw>
                </a:effectLst>
              </a:rPr>
              <a:t>cherchaient</a:t>
            </a:r>
            <a:r>
              <a:rPr sz="2728" b="1" dirty="0">
                <a:solidFill>
                  <a:srgbClr val="FFFB00"/>
                </a:solidFill>
                <a:effectLst>
                  <a:outerShdw blurRad="38100" dist="38100" dir="2700000" algn="tl">
                    <a:srgbClr val="000000">
                      <a:alpha val="43137"/>
                    </a:srgbClr>
                  </a:outerShdw>
                </a:effectLst>
              </a:rPr>
              <a:t> à le faire </a:t>
            </a:r>
            <a:r>
              <a:rPr sz="2728" b="1" dirty="0" err="1">
                <a:solidFill>
                  <a:srgbClr val="FFFB00"/>
                </a:solidFill>
                <a:effectLst>
                  <a:outerShdw blurRad="38100" dist="38100" dir="2700000" algn="tl">
                    <a:srgbClr val="000000">
                      <a:alpha val="43137"/>
                    </a:srgbClr>
                  </a:outerShdw>
                </a:effectLst>
              </a:rPr>
              <a:t>entrer</a:t>
            </a:r>
            <a:r>
              <a:rPr sz="2728" b="1" dirty="0">
                <a:solidFill>
                  <a:srgbClr val="FFFB00"/>
                </a:solidFill>
                <a:effectLst>
                  <a:outerShdw blurRad="38100" dist="38100" dir="2700000" algn="tl">
                    <a:srgbClr val="000000">
                      <a:alpha val="43137"/>
                    </a:srgbClr>
                  </a:outerShdw>
                </a:effectLst>
              </a:rPr>
              <a:t> et à le placer </a:t>
            </a:r>
            <a:r>
              <a:rPr sz="2728" b="1" dirty="0" err="1">
                <a:solidFill>
                  <a:srgbClr val="FFFB00"/>
                </a:solidFill>
                <a:effectLst>
                  <a:outerShdw blurRad="38100" dist="38100" dir="2700000" algn="tl">
                    <a:srgbClr val="000000">
                      <a:alpha val="43137"/>
                    </a:srgbClr>
                  </a:outerShdw>
                </a:effectLst>
              </a:rPr>
              <a:t>devant</a:t>
            </a:r>
            <a:r>
              <a:rPr sz="2728" b="1" dirty="0">
                <a:solidFill>
                  <a:srgbClr val="FFFB00"/>
                </a:solidFill>
                <a:effectLst>
                  <a:outerShdw blurRad="38100" dist="38100" dir="2700000" algn="tl">
                    <a:srgbClr val="000000">
                      <a:alpha val="43137"/>
                    </a:srgbClr>
                  </a:outerShdw>
                </a:effectLst>
              </a:rPr>
              <a:t> </a:t>
            </a:r>
            <a:r>
              <a:rPr sz="2728" b="1" dirty="0" err="1">
                <a:solidFill>
                  <a:srgbClr val="FFFB00"/>
                </a:solidFill>
                <a:effectLst>
                  <a:outerShdw blurRad="38100" dist="38100" dir="2700000" algn="tl">
                    <a:srgbClr val="000000">
                      <a:alpha val="43137"/>
                    </a:srgbClr>
                  </a:outerShdw>
                </a:effectLst>
              </a:rPr>
              <a:t>Jésus</a:t>
            </a:r>
            <a:r>
              <a:rPr sz="2728" b="1" dirty="0">
                <a:solidFill>
                  <a:srgbClr val="FFFB00"/>
                </a:solidFill>
                <a:effectLst>
                  <a:outerShdw blurRad="38100" dist="38100" dir="2700000" algn="tl">
                    <a:srgbClr val="000000">
                      <a:alpha val="43137"/>
                    </a:srgbClr>
                  </a:outerShdw>
                </a:effectLst>
              </a:rP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Titre"/>
          <p:cNvSpPr txBox="1">
            <a:spLocks noGrp="1"/>
          </p:cNvSpPr>
          <p:nvPr>
            <p:ph type="ctrTitle"/>
          </p:nvPr>
        </p:nvSpPr>
        <p:spPr>
          <a:prstGeom prst="rect">
            <a:avLst/>
          </a:prstGeom>
        </p:spPr>
        <p:txBody>
          <a:bodyPr/>
          <a:lstStyle>
            <a:lvl1pPr algn="l" defTabSz="457200">
              <a:defRPr sz="5200">
                <a:solidFill>
                  <a:srgbClr val="FFFB00"/>
                </a:solidFill>
              </a:defRPr>
            </a:lvl1pPr>
          </a:lstStyle>
          <a:p>
            <a:r>
              <a:t> </a:t>
            </a:r>
          </a:p>
        </p:txBody>
      </p:sp>
      <p:sp>
        <p:nvSpPr>
          <p:cNvPr id="135" name="19Comme ils n'avaient pas trouvé moyen de l'introduire à cause de la foule, ils montèrent sur le toit et, par une ouverture, ils le descendirent sur sa civière au milieu de l'assemblée, devant Jésus.  »"/>
          <p:cNvSpPr txBox="1">
            <a:spLocks noGrp="1"/>
          </p:cNvSpPr>
          <p:nvPr>
            <p:ph type="subTitle" sz="quarter" idx="1"/>
          </p:nvPr>
        </p:nvSpPr>
        <p:spPr>
          <a:xfrm>
            <a:off x="1739900" y="1328738"/>
            <a:ext cx="10464800" cy="1271587"/>
          </a:xfrm>
          <a:prstGeom prst="rect">
            <a:avLst/>
          </a:prstGeom>
          <a:solidFill>
            <a:schemeClr val="tx1">
              <a:alpha val="80000"/>
            </a:schemeClr>
          </a:solidFill>
          <a:ln w="12700">
            <a:miter lim="400000"/>
          </a:ln>
        </p:spPr>
        <p:txBody>
          <a:bodyPr lIns="50800" tIns="50800" rIns="50800" bIns="50800" anchor="t">
            <a:normAutofit fontScale="62500" lnSpcReduction="20000"/>
          </a:bodyPr>
          <a:lstStyle>
            <a:lvl1pPr algn="l" defTabSz="187452">
              <a:defRPr sz="2255">
                <a:solidFill>
                  <a:srgbClr val="FFFB00"/>
                </a:solidFill>
              </a:defRPr>
            </a:lvl1pPr>
          </a:lstStyle>
          <a:p>
            <a:pPr defTabSz="402336"/>
            <a:r>
              <a:rPr sz="4224" b="1" dirty="0">
                <a:solidFill>
                  <a:srgbClr val="FFFF00"/>
                </a:solidFill>
                <a:effectLst>
                  <a:outerShdw blurRad="38100" dist="38100" dir="2700000" algn="tl">
                    <a:srgbClr val="000000">
                      <a:alpha val="43137"/>
                    </a:srgbClr>
                  </a:outerShdw>
                </a:effectLst>
              </a:rPr>
              <a:t>19Comme </a:t>
            </a:r>
            <a:r>
              <a:rPr sz="4224" b="1" dirty="0" err="1">
                <a:solidFill>
                  <a:srgbClr val="FFFF00"/>
                </a:solidFill>
                <a:effectLst>
                  <a:outerShdw blurRad="38100" dist="38100" dir="2700000" algn="tl">
                    <a:srgbClr val="000000">
                      <a:alpha val="43137"/>
                    </a:srgbClr>
                  </a:outerShdw>
                </a:effectLst>
              </a:rPr>
              <a:t>ils</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n'avaient</a:t>
            </a:r>
            <a:r>
              <a:rPr sz="4224" b="1" dirty="0">
                <a:solidFill>
                  <a:srgbClr val="FFFF00"/>
                </a:solidFill>
                <a:effectLst>
                  <a:outerShdw blurRad="38100" dist="38100" dir="2700000" algn="tl">
                    <a:srgbClr val="000000">
                      <a:alpha val="43137"/>
                    </a:srgbClr>
                  </a:outerShdw>
                </a:effectLst>
              </a:rPr>
              <a:t> pas trouvé </a:t>
            </a:r>
            <a:r>
              <a:rPr sz="4224" b="1" dirty="0" err="1">
                <a:solidFill>
                  <a:srgbClr val="FFFF00"/>
                </a:solidFill>
                <a:effectLst>
                  <a:outerShdw blurRad="38100" dist="38100" dir="2700000" algn="tl">
                    <a:srgbClr val="000000">
                      <a:alpha val="43137"/>
                    </a:srgbClr>
                  </a:outerShdw>
                </a:effectLst>
              </a:rPr>
              <a:t>moyen</a:t>
            </a:r>
            <a:r>
              <a:rPr sz="4224" b="1" dirty="0">
                <a:solidFill>
                  <a:srgbClr val="FFFF00"/>
                </a:solidFill>
                <a:effectLst>
                  <a:outerShdw blurRad="38100" dist="38100" dir="2700000" algn="tl">
                    <a:srgbClr val="000000">
                      <a:alpha val="43137"/>
                    </a:srgbClr>
                  </a:outerShdw>
                </a:effectLst>
              </a:rPr>
              <a:t> de </a:t>
            </a:r>
            <a:r>
              <a:rPr sz="4224" b="1" dirty="0" err="1">
                <a:solidFill>
                  <a:srgbClr val="FFFF00"/>
                </a:solidFill>
                <a:effectLst>
                  <a:outerShdw blurRad="38100" dist="38100" dir="2700000" algn="tl">
                    <a:srgbClr val="000000">
                      <a:alpha val="43137"/>
                    </a:srgbClr>
                  </a:outerShdw>
                </a:effectLst>
              </a:rPr>
              <a:t>l'introduire</a:t>
            </a:r>
            <a:r>
              <a:rPr sz="4224" b="1" dirty="0">
                <a:solidFill>
                  <a:srgbClr val="FFFF00"/>
                </a:solidFill>
                <a:effectLst>
                  <a:outerShdw blurRad="38100" dist="38100" dir="2700000" algn="tl">
                    <a:srgbClr val="000000">
                      <a:alpha val="43137"/>
                    </a:srgbClr>
                  </a:outerShdw>
                </a:effectLst>
              </a:rPr>
              <a:t> à cause de la </a:t>
            </a:r>
            <a:r>
              <a:rPr sz="4224" b="1" dirty="0" err="1">
                <a:solidFill>
                  <a:srgbClr val="FFFF00"/>
                </a:solidFill>
                <a:effectLst>
                  <a:outerShdw blurRad="38100" dist="38100" dir="2700000" algn="tl">
                    <a:srgbClr val="000000">
                      <a:alpha val="43137"/>
                    </a:srgbClr>
                  </a:outerShdw>
                </a:effectLst>
              </a:rPr>
              <a:t>foule</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ils</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montèrent</a:t>
            </a:r>
            <a:r>
              <a:rPr sz="4224" b="1" dirty="0">
                <a:solidFill>
                  <a:srgbClr val="FFFF00"/>
                </a:solidFill>
                <a:effectLst>
                  <a:outerShdw blurRad="38100" dist="38100" dir="2700000" algn="tl">
                    <a:srgbClr val="000000">
                      <a:alpha val="43137"/>
                    </a:srgbClr>
                  </a:outerShdw>
                </a:effectLst>
              </a:rPr>
              <a:t> sur le </a:t>
            </a:r>
            <a:r>
              <a:rPr sz="4224" b="1" dirty="0" err="1">
                <a:solidFill>
                  <a:srgbClr val="FFFF00"/>
                </a:solidFill>
                <a:effectLst>
                  <a:outerShdw blurRad="38100" dist="38100" dir="2700000" algn="tl">
                    <a:srgbClr val="000000">
                      <a:alpha val="43137"/>
                    </a:srgbClr>
                  </a:outerShdw>
                </a:effectLst>
              </a:rPr>
              <a:t>toit</a:t>
            </a:r>
            <a:r>
              <a:rPr sz="4224" b="1" dirty="0">
                <a:solidFill>
                  <a:srgbClr val="FFFF00"/>
                </a:solidFill>
                <a:effectLst>
                  <a:outerShdw blurRad="38100" dist="38100" dir="2700000" algn="tl">
                    <a:srgbClr val="000000">
                      <a:alpha val="43137"/>
                    </a:srgbClr>
                  </a:outerShdw>
                </a:effectLst>
              </a:rPr>
              <a:t> et, par </a:t>
            </a:r>
            <a:r>
              <a:rPr sz="4224" b="1" dirty="0" err="1">
                <a:solidFill>
                  <a:srgbClr val="FFFF00"/>
                </a:solidFill>
                <a:effectLst>
                  <a:outerShdw blurRad="38100" dist="38100" dir="2700000" algn="tl">
                    <a:srgbClr val="000000">
                      <a:alpha val="43137"/>
                    </a:srgbClr>
                  </a:outerShdw>
                </a:effectLst>
              </a:rPr>
              <a:t>une</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ouverture</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ils</a:t>
            </a:r>
            <a:r>
              <a:rPr sz="4224" b="1" dirty="0">
                <a:solidFill>
                  <a:srgbClr val="FFFF00"/>
                </a:solidFill>
                <a:effectLst>
                  <a:outerShdw blurRad="38100" dist="38100" dir="2700000" algn="tl">
                    <a:srgbClr val="000000">
                      <a:alpha val="43137"/>
                    </a:srgbClr>
                  </a:outerShdw>
                </a:effectLst>
              </a:rPr>
              <a:t> le </a:t>
            </a:r>
            <a:r>
              <a:rPr sz="4224" b="1" dirty="0" err="1">
                <a:solidFill>
                  <a:srgbClr val="FFFF00"/>
                </a:solidFill>
                <a:effectLst>
                  <a:outerShdw blurRad="38100" dist="38100" dir="2700000" algn="tl">
                    <a:srgbClr val="000000">
                      <a:alpha val="43137"/>
                    </a:srgbClr>
                  </a:outerShdw>
                </a:effectLst>
              </a:rPr>
              <a:t>descendirent</a:t>
            </a:r>
            <a:r>
              <a:rPr sz="4224" b="1" dirty="0">
                <a:solidFill>
                  <a:srgbClr val="FFFF00"/>
                </a:solidFill>
                <a:effectLst>
                  <a:outerShdw blurRad="38100" dist="38100" dir="2700000" algn="tl">
                    <a:srgbClr val="000000">
                      <a:alpha val="43137"/>
                    </a:srgbClr>
                  </a:outerShdw>
                </a:effectLst>
              </a:rPr>
              <a:t> sur </a:t>
            </a:r>
            <a:r>
              <a:rPr sz="4224" b="1" dirty="0" err="1">
                <a:solidFill>
                  <a:srgbClr val="FFFF00"/>
                </a:solidFill>
                <a:effectLst>
                  <a:outerShdw blurRad="38100" dist="38100" dir="2700000" algn="tl">
                    <a:srgbClr val="000000">
                      <a:alpha val="43137"/>
                    </a:srgbClr>
                  </a:outerShdw>
                </a:effectLst>
              </a:rPr>
              <a:t>sa</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civière</a:t>
            </a:r>
            <a:r>
              <a:rPr sz="4224" b="1" dirty="0">
                <a:solidFill>
                  <a:srgbClr val="FFFF00"/>
                </a:solidFill>
                <a:effectLst>
                  <a:outerShdw blurRad="38100" dist="38100" dir="2700000" algn="tl">
                    <a:srgbClr val="000000">
                      <a:alpha val="43137"/>
                    </a:srgbClr>
                  </a:outerShdw>
                </a:effectLst>
              </a:rPr>
              <a:t> au milieu de </a:t>
            </a:r>
            <a:r>
              <a:rPr sz="4224" b="1" dirty="0" err="1">
                <a:solidFill>
                  <a:srgbClr val="FFFF00"/>
                </a:solidFill>
                <a:effectLst>
                  <a:outerShdw blurRad="38100" dist="38100" dir="2700000" algn="tl">
                    <a:srgbClr val="000000">
                      <a:alpha val="43137"/>
                    </a:srgbClr>
                  </a:outerShdw>
                </a:effectLst>
              </a:rPr>
              <a:t>l'assemblée</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devant</a:t>
            </a:r>
            <a:r>
              <a:rPr sz="4224" b="1" dirty="0">
                <a:solidFill>
                  <a:srgbClr val="FFFF00"/>
                </a:solidFill>
                <a:effectLst>
                  <a:outerShdw blurRad="38100" dist="38100" dir="2700000" algn="tl">
                    <a:srgbClr val="000000">
                      <a:alpha val="43137"/>
                    </a:srgbClr>
                  </a:outerShdw>
                </a:effectLst>
              </a:rPr>
              <a:t> </a:t>
            </a:r>
            <a:r>
              <a:rPr sz="4224" b="1" dirty="0" err="1">
                <a:solidFill>
                  <a:srgbClr val="FFFF00"/>
                </a:solidFill>
                <a:effectLst>
                  <a:outerShdw blurRad="38100" dist="38100" dir="2700000" algn="tl">
                    <a:srgbClr val="000000">
                      <a:alpha val="43137"/>
                    </a:srgbClr>
                  </a:outerShdw>
                </a:effectLst>
              </a:rPr>
              <a:t>Jésus</a:t>
            </a:r>
            <a:r>
              <a:rPr sz="4224" b="1" dirty="0">
                <a:solidFill>
                  <a:srgbClr val="FFFF00"/>
                </a:solidFill>
                <a:effectLst>
                  <a:outerShdw blurRad="38100" dist="38100" dir="2700000" algn="tl">
                    <a:srgbClr val="000000">
                      <a:alpha val="43137"/>
                    </a:srgbClr>
                  </a:outerShdw>
                </a:effectLst>
              </a:rPr>
              <a:t>.  »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20 Voyant leur foi, Jésus dit: «Mon ami, tes péchés te sont pardonnés.» 21 Les spécialistes de la loi et les pharisiens se mirent à raisonner et à dire: «Qui est cet homme qui profère des blasphèmes? Qui peut pardonner les péchés, si ce n'est Dieu seul?» 22 Jésus connaissait leurs pensées; il prit la parole et leur dit: «Pourquoi raisonnez-vous ainsi dans vos cœurs? 23 Qu'est-ce qui est le plus facile à dire: ‘Tes péchés [te] sont pardonnés’, ou: ‘Lève-toi et marche’? Voyant leur foi, Jésus dit: «Mon ami, tes péchés te sont pardonnés.»"/>
          <p:cNvSpPr txBox="1">
            <a:spLocks noGrp="1"/>
          </p:cNvSpPr>
          <p:nvPr>
            <p:ph type="ctrTitle"/>
          </p:nvPr>
        </p:nvSpPr>
        <p:spPr>
          <a:xfrm>
            <a:off x="1270000" y="1689100"/>
            <a:ext cx="11031538" cy="3467100"/>
          </a:xfrm>
          <a:prstGeom prst="rect">
            <a:avLst/>
          </a:prstGeom>
          <a:solidFill>
            <a:schemeClr val="tx1">
              <a:alpha val="80000"/>
            </a:schemeClr>
          </a:solidFill>
          <a:ln w="12700">
            <a:miter lim="400000"/>
          </a:ln>
        </p:spPr>
        <p:txBody>
          <a:bodyPr lIns="50800" tIns="50800" rIns="50800" bIns="50800" anchor="t">
            <a:noAutofit/>
          </a:bodyPr>
          <a:lstStyle/>
          <a:p>
            <a:pPr algn="l" defTabSz="402336" rtl="0"/>
            <a:r>
              <a:rPr sz="2800" b="1" dirty="0">
                <a:solidFill>
                  <a:srgbClr val="FFFF00"/>
                </a:solidFill>
                <a:effectLst>
                  <a:outerShdw blurRad="38100" dist="38100" dir="2700000" algn="tl">
                    <a:srgbClr val="000000">
                      <a:alpha val="43137"/>
                    </a:srgbClr>
                  </a:outerShdw>
                </a:effectLst>
              </a:rPr>
              <a:t>20 </a:t>
            </a:r>
            <a:r>
              <a:rPr sz="2800" b="1" dirty="0" err="1">
                <a:solidFill>
                  <a:srgbClr val="FFFF00"/>
                </a:solidFill>
                <a:effectLst>
                  <a:outerShdw blurRad="38100" dist="38100" dir="2700000" algn="tl">
                    <a:srgbClr val="000000">
                      <a:alpha val="43137"/>
                    </a:srgbClr>
                  </a:outerShdw>
                </a:effectLst>
              </a:rPr>
              <a:t>Voyant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leur</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foi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Jésus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dit</a:t>
            </a:r>
            <a:r>
              <a:rPr sz="2800" b="1" dirty="0">
                <a:solidFill>
                  <a:srgbClr val="FFFF00"/>
                </a:solidFill>
                <a:effectLst>
                  <a:outerShdw blurRad="38100" dist="38100" dir="2700000" algn="tl">
                    <a:srgbClr val="000000">
                      <a:alpha val="43137"/>
                    </a:srgbClr>
                  </a:outerShdw>
                </a:effectLst>
              </a:rPr>
              <a:t>: «Mon </a:t>
            </a:r>
            <a:r>
              <a:rPr sz="2800" b="1" dirty="0" err="1">
                <a:solidFill>
                  <a:srgbClr val="FFFF00"/>
                </a:solidFill>
                <a:effectLst>
                  <a:outerShdw blurRad="38100" dist="38100" dir="2700000" algn="tl">
                    <a:srgbClr val="000000">
                      <a:alpha val="43137"/>
                    </a:srgbClr>
                  </a:outerShdw>
                </a:effectLst>
              </a:rPr>
              <a:t>ami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tes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péchés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te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sont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pardonnés</a:t>
            </a:r>
            <a:r>
              <a:rPr sz="2800" b="1" dirty="0">
                <a:solidFill>
                  <a:srgbClr val="FFFF00"/>
                </a:solidFill>
                <a:effectLst>
                  <a:outerShdw blurRad="38100" dist="38100" dir="2700000" algn="tl">
                    <a:srgbClr val="000000">
                      <a:alpha val="43137"/>
                    </a:srgbClr>
                  </a:outerShdw>
                </a:effectLst>
              </a:rPr>
              <a:t>.» 21 Les </a:t>
            </a:r>
            <a:r>
              <a:rPr sz="2800" b="1" dirty="0" err="1">
                <a:solidFill>
                  <a:srgbClr val="FFFF00"/>
                </a:solidFill>
                <a:effectLst>
                  <a:outerShdw blurRad="38100" dist="38100" dir="2700000" algn="tl">
                    <a:srgbClr val="000000">
                      <a:alpha val="43137"/>
                    </a:srgbClr>
                  </a:outerShdw>
                </a:effectLst>
              </a:rPr>
              <a:t>spécialistes</a:t>
            </a:r>
            <a:r>
              <a:rPr sz="2800" b="1" dirty="0">
                <a:solidFill>
                  <a:srgbClr val="FFFF00"/>
                </a:solidFill>
                <a:effectLst>
                  <a:outerShdw blurRad="38100" dist="38100" dir="2700000" algn="tl">
                    <a:srgbClr val="000000">
                      <a:alpha val="43137"/>
                    </a:srgbClr>
                  </a:outerShdw>
                </a:effectLst>
              </a:rPr>
              <a:t> de la </a:t>
            </a:r>
            <a:r>
              <a:rPr sz="2800" b="1" dirty="0" err="1">
                <a:solidFill>
                  <a:srgbClr val="FFFF00"/>
                </a:solidFill>
                <a:effectLst>
                  <a:outerShdw blurRad="38100" dist="38100" dir="2700000" algn="tl">
                    <a:srgbClr val="000000">
                      <a:alpha val="43137"/>
                    </a:srgbClr>
                  </a:outerShdw>
                </a:effectLst>
              </a:rPr>
              <a:t>loi</a:t>
            </a:r>
            <a:r>
              <a:rPr sz="2800" b="1" dirty="0">
                <a:solidFill>
                  <a:srgbClr val="FFFF00"/>
                </a:solidFill>
                <a:effectLst>
                  <a:outerShdw blurRad="38100" dist="38100" dir="2700000" algn="tl">
                    <a:srgbClr val="000000">
                      <a:alpha val="43137"/>
                    </a:srgbClr>
                  </a:outerShdw>
                </a:effectLst>
              </a:rPr>
              <a:t> et les </a:t>
            </a:r>
            <a:r>
              <a:rPr sz="2800" b="1" dirty="0" err="1">
                <a:solidFill>
                  <a:srgbClr val="FFFF00"/>
                </a:solidFill>
                <a:effectLst>
                  <a:outerShdw blurRad="38100" dist="38100" dir="2700000" algn="tl">
                    <a:srgbClr val="000000">
                      <a:alpha val="43137"/>
                    </a:srgbClr>
                  </a:outerShdw>
                </a:effectLst>
              </a:rPr>
              <a:t>pharisiens</a:t>
            </a:r>
            <a:r>
              <a:rPr sz="2800" b="1" dirty="0">
                <a:solidFill>
                  <a:srgbClr val="FFFF00"/>
                </a:solidFill>
                <a:effectLst>
                  <a:outerShdw blurRad="38100" dist="38100" dir="2700000" algn="tl">
                    <a:srgbClr val="000000">
                      <a:alpha val="43137"/>
                    </a:srgbClr>
                  </a:outerShdw>
                </a:effectLst>
              </a:rPr>
              <a:t> se </a:t>
            </a:r>
            <a:r>
              <a:rPr sz="2800" b="1" dirty="0" err="1">
                <a:solidFill>
                  <a:srgbClr val="FFFF00"/>
                </a:solidFill>
                <a:effectLst>
                  <a:outerShdw blurRad="38100" dist="38100" dir="2700000" algn="tl">
                    <a:srgbClr val="000000">
                      <a:alpha val="43137"/>
                    </a:srgbClr>
                  </a:outerShdw>
                </a:effectLst>
              </a:rPr>
              <a:t>mirent</a:t>
            </a:r>
            <a:r>
              <a:rPr sz="2800" b="1" dirty="0">
                <a:solidFill>
                  <a:srgbClr val="FFFF00"/>
                </a:solidFill>
                <a:effectLst>
                  <a:outerShdw blurRad="38100" dist="38100" dir="2700000" algn="tl">
                    <a:srgbClr val="000000">
                      <a:alpha val="43137"/>
                    </a:srgbClr>
                  </a:outerShdw>
                </a:effectLst>
              </a:rPr>
              <a:t> à </a:t>
            </a:r>
            <a:r>
              <a:rPr sz="2800" b="1" dirty="0" err="1">
                <a:solidFill>
                  <a:srgbClr val="FFFF00"/>
                </a:solidFill>
                <a:effectLst>
                  <a:outerShdw blurRad="38100" dist="38100" dir="2700000" algn="tl">
                    <a:srgbClr val="000000">
                      <a:alpha val="43137"/>
                    </a:srgbClr>
                  </a:outerShdw>
                </a:effectLst>
              </a:rPr>
              <a:t>raisonner</a:t>
            </a:r>
            <a:r>
              <a:rPr sz="2800" b="1" dirty="0">
                <a:solidFill>
                  <a:srgbClr val="FFFF00"/>
                </a:solidFill>
                <a:effectLst>
                  <a:outerShdw blurRad="38100" dist="38100" dir="2700000" algn="tl">
                    <a:srgbClr val="000000">
                      <a:alpha val="43137"/>
                    </a:srgbClr>
                  </a:outerShdw>
                </a:effectLst>
              </a:rPr>
              <a:t> et à dire: «Qui </a:t>
            </a:r>
            <a:r>
              <a:rPr sz="2800" b="1" dirty="0" err="1">
                <a:solidFill>
                  <a:srgbClr val="FFFF00"/>
                </a:solidFill>
                <a:effectLst>
                  <a:outerShdw blurRad="38100" dist="38100" dir="2700000" algn="tl">
                    <a:srgbClr val="000000">
                      <a:alpha val="43137"/>
                    </a:srgbClr>
                  </a:outerShdw>
                </a:effectLst>
              </a:rPr>
              <a:t>est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cet</a:t>
            </a:r>
            <a:r>
              <a:rPr sz="2800" b="1" dirty="0">
                <a:solidFill>
                  <a:srgbClr val="FFFF00"/>
                </a:solidFill>
                <a:effectLst>
                  <a:outerShdw blurRad="38100" dist="38100" dir="2700000" algn="tl">
                    <a:srgbClr val="000000">
                      <a:alpha val="43137"/>
                    </a:srgbClr>
                  </a:outerShdw>
                </a:effectLst>
              </a:rPr>
              <a:t> homme qui </a:t>
            </a:r>
            <a:r>
              <a:rPr sz="2800" b="1" dirty="0" err="1">
                <a:solidFill>
                  <a:srgbClr val="FFFF00"/>
                </a:solidFill>
                <a:effectLst>
                  <a:outerShdw blurRad="38100" dist="38100" dir="2700000" algn="tl">
                    <a:srgbClr val="000000">
                      <a:alpha val="43137"/>
                    </a:srgbClr>
                  </a:outerShdw>
                </a:effectLst>
              </a:rPr>
              <a:t>profère</a:t>
            </a:r>
            <a:r>
              <a:rPr sz="2800" b="1" dirty="0">
                <a:solidFill>
                  <a:srgbClr val="FFFF00"/>
                </a:solidFill>
                <a:effectLst>
                  <a:outerShdw blurRad="38100" dist="38100" dir="2700000" algn="tl">
                    <a:srgbClr val="000000">
                      <a:alpha val="43137"/>
                    </a:srgbClr>
                  </a:outerShdw>
                </a:effectLst>
              </a:rPr>
              <a:t> des </a:t>
            </a:r>
            <a:r>
              <a:rPr sz="2800" b="1" dirty="0" err="1">
                <a:solidFill>
                  <a:srgbClr val="FFFF00"/>
                </a:solidFill>
                <a:effectLst>
                  <a:outerShdw blurRad="38100" dist="38100" dir="2700000" algn="tl">
                    <a:srgbClr val="000000">
                      <a:alpha val="43137"/>
                    </a:srgbClr>
                  </a:outerShdw>
                </a:effectLst>
              </a:rPr>
              <a:t>blasphèmes</a:t>
            </a:r>
            <a:r>
              <a:rPr sz="2800" b="1" dirty="0">
                <a:solidFill>
                  <a:srgbClr val="FFFF00"/>
                </a:solidFill>
                <a:effectLst>
                  <a:outerShdw blurRad="38100" dist="38100" dir="2700000" algn="tl">
                    <a:srgbClr val="000000">
                      <a:alpha val="43137"/>
                    </a:srgbClr>
                  </a:outerShdw>
                </a:effectLst>
              </a:rPr>
              <a:t>? Qui </a:t>
            </a:r>
            <a:r>
              <a:rPr sz="2800" b="1" dirty="0" err="1">
                <a:solidFill>
                  <a:srgbClr val="FFFF00"/>
                </a:solidFill>
                <a:effectLst>
                  <a:outerShdw blurRad="38100" dist="38100" dir="2700000" algn="tl">
                    <a:srgbClr val="000000">
                      <a:alpha val="43137"/>
                    </a:srgbClr>
                  </a:outerShdw>
                </a:effectLst>
              </a:rPr>
              <a:t>peut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pardonner</a:t>
            </a:r>
            <a:r>
              <a:rPr sz="2800" b="1" dirty="0">
                <a:solidFill>
                  <a:srgbClr val="FFFF00"/>
                </a:solidFill>
                <a:effectLst>
                  <a:outerShdw blurRad="38100" dist="38100" dir="2700000" algn="tl">
                    <a:srgbClr val="000000">
                      <a:alpha val="43137"/>
                    </a:srgbClr>
                  </a:outerShdw>
                </a:effectLst>
              </a:rPr>
              <a:t> les </a:t>
            </a:r>
            <a:r>
              <a:rPr sz="2800" b="1" dirty="0" err="1">
                <a:solidFill>
                  <a:srgbClr val="FFFF00"/>
                </a:solidFill>
                <a:effectLst>
                  <a:outerShdw blurRad="38100" dist="38100" dir="2700000" algn="tl">
                    <a:srgbClr val="000000">
                      <a:alpha val="43137"/>
                    </a:srgbClr>
                  </a:outerShdw>
                </a:effectLst>
              </a:rPr>
              <a:t>péchés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si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ce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n'est</a:t>
            </a:r>
            <a:r>
              <a:rPr sz="2800" b="1" dirty="0">
                <a:solidFill>
                  <a:srgbClr val="FFFF00"/>
                </a:solidFill>
                <a:effectLst>
                  <a:outerShdw blurRad="38100" dist="38100" dir="2700000" algn="tl">
                    <a:srgbClr val="000000">
                      <a:alpha val="43137"/>
                    </a:srgbClr>
                  </a:outerShdw>
                </a:effectLst>
              </a:rPr>
              <a:t> Dieu </a:t>
            </a:r>
            <a:r>
              <a:rPr sz="2800" b="1" dirty="0" err="1">
                <a:solidFill>
                  <a:srgbClr val="FFFF00"/>
                </a:solidFill>
                <a:effectLst>
                  <a:outerShdw blurRad="38100" dist="38100" dir="2700000" algn="tl">
                    <a:srgbClr val="000000">
                      <a:alpha val="43137"/>
                    </a:srgbClr>
                  </a:outerShdw>
                </a:effectLst>
              </a:rPr>
              <a:t>seul</a:t>
            </a:r>
            <a:r>
              <a:rPr sz="2800" b="1" dirty="0">
                <a:solidFill>
                  <a:srgbClr val="FFFF00"/>
                </a:solidFill>
                <a:effectLst>
                  <a:outerShdw blurRad="38100" dist="38100" dir="2700000" algn="tl">
                    <a:srgbClr val="000000">
                      <a:alpha val="43137"/>
                    </a:srgbClr>
                  </a:outerShdw>
                </a:effectLst>
              </a:rPr>
              <a:t>?» 22 </a:t>
            </a:r>
            <a:r>
              <a:rPr sz="2800" b="1" dirty="0" err="1">
                <a:solidFill>
                  <a:srgbClr val="FFFF00"/>
                </a:solidFill>
                <a:effectLst>
                  <a:outerShdw blurRad="38100" dist="38100" dir="2700000" algn="tl">
                    <a:srgbClr val="000000">
                      <a:alpha val="43137"/>
                    </a:srgbClr>
                  </a:outerShdw>
                </a:effectLst>
              </a:rPr>
              <a:t>Jésus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connaissait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leurs</a:t>
            </a:r>
            <a:r>
              <a:rPr sz="2800" b="1" dirty="0">
                <a:solidFill>
                  <a:srgbClr val="FFFF00"/>
                </a:solidFill>
                <a:effectLst>
                  <a:outerShdw blurRad="38100" dist="38100" dir="2700000" algn="tl">
                    <a:srgbClr val="000000">
                      <a:alpha val="43137"/>
                    </a:srgbClr>
                  </a:outerShdw>
                </a:effectLst>
              </a:rPr>
              <a:t> pensées; </a:t>
            </a:r>
            <a:r>
              <a:rPr sz="2800" b="1" dirty="0" err="1">
                <a:solidFill>
                  <a:srgbClr val="FFFF00"/>
                </a:solidFill>
                <a:effectLst>
                  <a:outerShdw blurRad="38100" dist="38100" dir="2700000" algn="tl">
                    <a:srgbClr val="000000">
                      <a:alpha val="43137"/>
                    </a:srgbClr>
                  </a:outerShdw>
                </a:effectLst>
              </a:rPr>
              <a:t>il</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prit</a:t>
            </a:r>
            <a:r>
              <a:rPr sz="2800" b="1" dirty="0">
                <a:solidFill>
                  <a:srgbClr val="FFFF00"/>
                </a:solidFill>
                <a:effectLst>
                  <a:outerShdw blurRad="38100" dist="38100" dir="2700000" algn="tl">
                    <a:srgbClr val="000000">
                      <a:alpha val="43137"/>
                    </a:srgbClr>
                  </a:outerShdw>
                </a:effectLst>
              </a:rPr>
              <a:t> la parole et </a:t>
            </a:r>
            <a:r>
              <a:rPr sz="2800" b="1" dirty="0" err="1">
                <a:solidFill>
                  <a:srgbClr val="FFFF00"/>
                </a:solidFill>
                <a:effectLst>
                  <a:outerShdw blurRad="38100" dist="38100" dir="2700000" algn="tl">
                    <a:srgbClr val="000000">
                      <a:alpha val="43137"/>
                    </a:srgbClr>
                  </a:outerShdw>
                </a:effectLst>
              </a:rPr>
              <a:t>leur</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dit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Pourquoi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raisonnez-vous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ainsi</a:t>
            </a:r>
            <a:r>
              <a:rPr sz="2800" b="1" dirty="0">
                <a:solidFill>
                  <a:srgbClr val="FFFF00"/>
                </a:solidFill>
                <a:effectLst>
                  <a:outerShdw blurRad="38100" dist="38100" dir="2700000" algn="tl">
                    <a:srgbClr val="000000">
                      <a:alpha val="43137"/>
                    </a:srgbClr>
                  </a:outerShdw>
                </a:effectLst>
              </a:rPr>
              <a:t> dans </a:t>
            </a:r>
            <a:r>
              <a:rPr sz="2800" b="1" dirty="0" err="1">
                <a:solidFill>
                  <a:srgbClr val="FFFF00"/>
                </a:solidFill>
                <a:effectLst>
                  <a:outerShdw blurRad="38100" dist="38100" dir="2700000" algn="tl">
                    <a:srgbClr val="000000">
                      <a:alpha val="43137"/>
                    </a:srgbClr>
                  </a:outerShdw>
                </a:effectLst>
              </a:rPr>
              <a:t>vos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cœurs</a:t>
            </a:r>
            <a:r>
              <a:rPr sz="2800" b="1" dirty="0">
                <a:solidFill>
                  <a:srgbClr val="FFFF00"/>
                </a:solidFill>
                <a:effectLst>
                  <a:outerShdw blurRad="38100" dist="38100" dir="2700000" algn="tl">
                    <a:srgbClr val="000000">
                      <a:alpha val="43137"/>
                    </a:srgbClr>
                  </a:outerShdw>
                </a:effectLst>
              </a:rPr>
              <a:t>? 23 </a:t>
            </a:r>
            <a:r>
              <a:rPr sz="2800" b="1" dirty="0" err="1">
                <a:solidFill>
                  <a:srgbClr val="FFFF00"/>
                </a:solidFill>
                <a:effectLst>
                  <a:outerShdw blurRad="38100" dist="38100" dir="2700000" algn="tl">
                    <a:srgbClr val="000000">
                      <a:alpha val="43137"/>
                    </a:srgbClr>
                  </a:outerShdw>
                </a:effectLst>
              </a:rPr>
              <a:t>Qu'est-ce</a:t>
            </a:r>
            <a:r>
              <a:rPr sz="2800" b="1" dirty="0">
                <a:solidFill>
                  <a:srgbClr val="FFFF00"/>
                </a:solidFill>
                <a:effectLst>
                  <a:outerShdw blurRad="38100" dist="38100" dir="2700000" algn="tl">
                    <a:srgbClr val="000000">
                      <a:alpha val="43137"/>
                    </a:srgbClr>
                  </a:outerShdw>
                </a:effectLst>
              </a:rPr>
              <a:t> qui </a:t>
            </a:r>
            <a:r>
              <a:rPr sz="2800" b="1" dirty="0" err="1">
                <a:solidFill>
                  <a:srgbClr val="FFFF00"/>
                </a:solidFill>
                <a:effectLst>
                  <a:outerShdw blurRad="38100" dist="38100" dir="2700000" algn="tl">
                    <a:srgbClr val="000000">
                      <a:alpha val="43137"/>
                    </a:srgbClr>
                  </a:outerShdw>
                </a:effectLst>
              </a:rPr>
              <a:t>est</a:t>
            </a:r>
            <a:r>
              <a:rPr sz="2800" b="1" dirty="0">
                <a:solidFill>
                  <a:srgbClr val="FFFF00"/>
                </a:solidFill>
                <a:effectLst>
                  <a:outerShdw blurRad="38100" dist="38100" dir="2700000" algn="tl">
                    <a:srgbClr val="000000">
                      <a:alpha val="43137"/>
                    </a:srgbClr>
                  </a:outerShdw>
                </a:effectLst>
              </a:rPr>
              <a:t> le plus facile à dire: ‘</a:t>
            </a:r>
            <a:r>
              <a:rPr sz="2800" b="1" dirty="0" err="1">
                <a:solidFill>
                  <a:srgbClr val="FFFF00"/>
                </a:solidFill>
                <a:effectLst>
                  <a:outerShdw blurRad="38100" dist="38100" dir="2700000" algn="tl">
                    <a:srgbClr val="000000">
                      <a:alpha val="43137"/>
                    </a:srgbClr>
                  </a:outerShdw>
                </a:effectLst>
              </a:rPr>
              <a:t>Tes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péchés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te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sont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pardonnés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ou</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Lève-toi</a:t>
            </a:r>
            <a:r>
              <a:rPr sz="2800" b="1" dirty="0">
                <a:solidFill>
                  <a:srgbClr val="FFFF00"/>
                </a:solidFill>
                <a:effectLst>
                  <a:outerShdw blurRad="38100" dist="38100" dir="2700000" algn="tl">
                    <a:srgbClr val="000000">
                      <a:alpha val="43137"/>
                    </a:srgbClr>
                  </a:outerShdw>
                </a:effectLst>
              </a:rPr>
              <a:t> et </a:t>
            </a:r>
            <a:r>
              <a:rPr sz="2800" b="1" dirty="0" err="1">
                <a:solidFill>
                  <a:srgbClr val="FFFF00"/>
                </a:solidFill>
                <a:effectLst>
                  <a:outerShdw blurRad="38100" dist="38100" dir="2700000" algn="tl">
                    <a:srgbClr val="000000">
                      <a:alpha val="43137"/>
                    </a:srgbClr>
                  </a:outerShdw>
                </a:effectLst>
              </a:rPr>
              <a:t>marche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Voyant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leur</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foi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Jésus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dit</a:t>
            </a:r>
            <a:r>
              <a:rPr sz="2800" b="1" dirty="0">
                <a:solidFill>
                  <a:srgbClr val="FFFF00"/>
                </a:solidFill>
                <a:effectLst>
                  <a:outerShdw blurRad="38100" dist="38100" dir="2700000" algn="tl">
                    <a:srgbClr val="000000">
                      <a:alpha val="43137"/>
                    </a:srgbClr>
                  </a:outerShdw>
                </a:effectLst>
              </a:rPr>
              <a:t>: «Mon </a:t>
            </a:r>
            <a:r>
              <a:rPr sz="2800" b="1" dirty="0" err="1">
                <a:solidFill>
                  <a:srgbClr val="FFFF00"/>
                </a:solidFill>
                <a:effectLst>
                  <a:outerShdw blurRad="38100" dist="38100" dir="2700000" algn="tl">
                    <a:srgbClr val="000000">
                      <a:alpha val="43137"/>
                    </a:srgbClr>
                  </a:outerShdw>
                </a:effectLst>
              </a:rPr>
              <a:t>ami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tes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péchés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te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sont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pardonnés</a:t>
            </a:r>
            <a:r>
              <a:rPr sz="2800" b="1" dirty="0">
                <a:solidFill>
                  <a:srgbClr val="FFFF00"/>
                </a:solidFill>
                <a:effectLst>
                  <a:outerShdw blurRad="38100" dist="38100" dir="2700000" algn="tl">
                    <a:srgbClr val="000000">
                      <a:alpha val="43137"/>
                    </a:srgbClr>
                  </a:outerShdw>
                </a:effectLst>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24 Afin que vous sachiez que le Fils de l'homme[b] a sur la terre le pouvoir de pardonner les péchés, je te l'ordonne – dit-il au paralysé –, lève-toi, prends ta civière et rentre chez toi.» 25 Celui-ci se leva immédiatement en leur présence, prit la civière sur laquelle il était couché et rentra chez lui en rendant gloire à Dieu. 26 Tous étaient dans l'étonnement et célébraient la gloire de Dieu; remplis de crainte, ils disaient: «Nous avons vu aujourd'hui des choses extraordinaires.»"/>
          <p:cNvSpPr txBox="1">
            <a:spLocks noGrp="1"/>
          </p:cNvSpPr>
          <p:nvPr>
            <p:ph type="ctrTitle"/>
          </p:nvPr>
        </p:nvSpPr>
        <p:spPr>
          <a:xfrm>
            <a:off x="1270000" y="2028824"/>
            <a:ext cx="10464800" cy="3127375"/>
          </a:xfrm>
          <a:prstGeom prst="rect">
            <a:avLst/>
          </a:prstGeom>
          <a:solidFill>
            <a:schemeClr val="tx1">
              <a:alpha val="80000"/>
            </a:schemeClr>
          </a:solidFill>
          <a:ln w="12700">
            <a:miter lim="400000"/>
          </a:ln>
        </p:spPr>
        <p:txBody>
          <a:bodyPr lIns="50800" tIns="50800" rIns="50800" bIns="50800" anchor="t">
            <a:noAutofit/>
          </a:bodyPr>
          <a:lstStyle>
            <a:lvl1pPr algn="l" defTabSz="201168">
              <a:defRPr sz="2288">
                <a:solidFill>
                  <a:srgbClr val="FFFB00"/>
                </a:solidFill>
              </a:defRPr>
            </a:lvl1pPr>
          </a:lstStyle>
          <a:p>
            <a:pPr defTabSz="402336" rtl="0"/>
            <a:r>
              <a:rPr sz="2800" b="1" dirty="0">
                <a:solidFill>
                  <a:srgbClr val="FFFF00"/>
                </a:solidFill>
                <a:effectLst>
                  <a:outerShdw blurRad="38100" dist="38100" dir="2700000" algn="tl">
                    <a:srgbClr val="000000">
                      <a:alpha val="43137"/>
                    </a:srgbClr>
                  </a:outerShdw>
                </a:effectLst>
              </a:rPr>
              <a:t>24 </a:t>
            </a:r>
            <a:r>
              <a:rPr sz="2800" b="1" dirty="0" err="1">
                <a:solidFill>
                  <a:srgbClr val="FFFF00"/>
                </a:solidFill>
                <a:effectLst>
                  <a:outerShdw blurRad="38100" dist="38100" dir="2700000" algn="tl">
                    <a:srgbClr val="000000">
                      <a:alpha val="43137"/>
                    </a:srgbClr>
                  </a:outerShdw>
                </a:effectLst>
              </a:rPr>
              <a:t>Afin</a:t>
            </a:r>
            <a:r>
              <a:rPr sz="2800" b="1" dirty="0">
                <a:solidFill>
                  <a:srgbClr val="FFFF00"/>
                </a:solidFill>
                <a:effectLst>
                  <a:outerShdw blurRad="38100" dist="38100" dir="2700000" algn="tl">
                    <a:srgbClr val="000000">
                      <a:alpha val="43137"/>
                    </a:srgbClr>
                  </a:outerShdw>
                </a:effectLst>
              </a:rPr>
              <a:t> que </a:t>
            </a:r>
            <a:r>
              <a:rPr sz="2800" b="1" dirty="0" err="1">
                <a:solidFill>
                  <a:srgbClr val="FFFF00"/>
                </a:solidFill>
                <a:effectLst>
                  <a:outerShdw blurRad="38100" dist="38100" dir="2700000" algn="tl">
                    <a:srgbClr val="000000">
                      <a:alpha val="43137"/>
                    </a:srgbClr>
                  </a:outerShdw>
                </a:effectLst>
              </a:rPr>
              <a:t>vous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sachiez</a:t>
            </a:r>
            <a:r>
              <a:rPr sz="2800" b="1" dirty="0">
                <a:solidFill>
                  <a:srgbClr val="FFFF00"/>
                </a:solidFill>
                <a:effectLst>
                  <a:outerShdw blurRad="38100" dist="38100" dir="2700000" algn="tl">
                    <a:srgbClr val="000000">
                      <a:alpha val="43137"/>
                    </a:srgbClr>
                  </a:outerShdw>
                </a:effectLst>
              </a:rPr>
              <a:t> que le </a:t>
            </a:r>
            <a:r>
              <a:rPr sz="2800" b="1" dirty="0" err="1">
                <a:solidFill>
                  <a:srgbClr val="FFFF00"/>
                </a:solidFill>
                <a:effectLst>
                  <a:outerShdw blurRad="38100" dist="38100" dir="2700000" algn="tl">
                    <a:srgbClr val="000000">
                      <a:alpha val="43137"/>
                    </a:srgbClr>
                  </a:outerShdw>
                </a:effectLst>
              </a:rPr>
              <a:t>Fils</a:t>
            </a:r>
            <a:r>
              <a:rPr sz="2800" b="1" dirty="0">
                <a:solidFill>
                  <a:srgbClr val="FFFF00"/>
                </a:solidFill>
                <a:effectLst>
                  <a:outerShdw blurRad="38100" dist="38100" dir="2700000" algn="tl">
                    <a:srgbClr val="000000">
                      <a:alpha val="43137"/>
                    </a:srgbClr>
                  </a:outerShdw>
                </a:effectLst>
              </a:rPr>
              <a:t> de </a:t>
            </a:r>
            <a:r>
              <a:rPr sz="2800" b="1" dirty="0" err="1">
                <a:solidFill>
                  <a:srgbClr val="FFFF00"/>
                </a:solidFill>
                <a:effectLst>
                  <a:outerShdw blurRad="38100" dist="38100" dir="2700000" algn="tl">
                    <a:srgbClr val="000000">
                      <a:alpha val="43137"/>
                    </a:srgbClr>
                  </a:outerShdw>
                </a:effectLst>
              </a:rPr>
              <a:t>l'homme</a:t>
            </a:r>
            <a:r>
              <a:rPr sz="2800" b="1" dirty="0">
                <a:solidFill>
                  <a:srgbClr val="FFFF00"/>
                </a:solidFill>
                <a:effectLst>
                  <a:outerShdw blurRad="38100" dist="38100" dir="2700000" algn="tl">
                    <a:srgbClr val="000000">
                      <a:alpha val="43137"/>
                    </a:srgbClr>
                  </a:outerShdw>
                </a:effectLst>
              </a:rPr>
              <a:t>[b] a sur la </a:t>
            </a:r>
            <a:r>
              <a:rPr sz="2800" b="1" dirty="0" err="1">
                <a:solidFill>
                  <a:srgbClr val="FFFF00"/>
                </a:solidFill>
                <a:effectLst>
                  <a:outerShdw blurRad="38100" dist="38100" dir="2700000" algn="tl">
                    <a:srgbClr val="000000">
                      <a:alpha val="43137"/>
                    </a:srgbClr>
                  </a:outerShdw>
                </a:effectLst>
              </a:rPr>
              <a:t>terre</a:t>
            </a:r>
            <a:r>
              <a:rPr sz="2800" b="1" dirty="0">
                <a:solidFill>
                  <a:srgbClr val="FFFF00"/>
                </a:solidFill>
                <a:effectLst>
                  <a:outerShdw blurRad="38100" dist="38100" dir="2700000" algn="tl">
                    <a:srgbClr val="000000">
                      <a:alpha val="43137"/>
                    </a:srgbClr>
                  </a:outerShdw>
                </a:effectLst>
              </a:rPr>
              <a:t> le </a:t>
            </a:r>
            <a:r>
              <a:rPr sz="2800" b="1" dirty="0" err="1">
                <a:solidFill>
                  <a:srgbClr val="FFFF00"/>
                </a:solidFill>
                <a:effectLst>
                  <a:outerShdw blurRad="38100" dist="38100" dir="2700000" algn="tl">
                    <a:srgbClr val="000000">
                      <a:alpha val="43137"/>
                    </a:srgbClr>
                  </a:outerShdw>
                </a:effectLst>
              </a:rPr>
              <a:t>pouvoir</a:t>
            </a:r>
            <a:r>
              <a:rPr sz="2800" b="1" dirty="0">
                <a:solidFill>
                  <a:srgbClr val="FFFF00"/>
                </a:solidFill>
                <a:effectLst>
                  <a:outerShdw blurRad="38100" dist="38100" dir="2700000" algn="tl">
                    <a:srgbClr val="000000">
                      <a:alpha val="43137"/>
                    </a:srgbClr>
                  </a:outerShdw>
                </a:effectLst>
              </a:rPr>
              <a:t> de </a:t>
            </a:r>
            <a:r>
              <a:rPr sz="2800" b="1" dirty="0" err="1">
                <a:solidFill>
                  <a:srgbClr val="FFFF00"/>
                </a:solidFill>
                <a:effectLst>
                  <a:outerShdw blurRad="38100" dist="38100" dir="2700000" algn="tl">
                    <a:srgbClr val="000000">
                      <a:alpha val="43137"/>
                    </a:srgbClr>
                  </a:outerShdw>
                </a:effectLst>
              </a:rPr>
              <a:t>pardonner</a:t>
            </a:r>
            <a:r>
              <a:rPr sz="2800" b="1" dirty="0">
                <a:solidFill>
                  <a:srgbClr val="FFFF00"/>
                </a:solidFill>
                <a:effectLst>
                  <a:outerShdw blurRad="38100" dist="38100" dir="2700000" algn="tl">
                    <a:srgbClr val="000000">
                      <a:alpha val="43137"/>
                    </a:srgbClr>
                  </a:outerShdw>
                </a:effectLst>
              </a:rPr>
              <a:t> les </a:t>
            </a:r>
            <a:r>
              <a:rPr sz="2800" b="1" dirty="0" err="1">
                <a:solidFill>
                  <a:srgbClr val="FFFF00"/>
                </a:solidFill>
                <a:effectLst>
                  <a:outerShdw blurRad="38100" dist="38100" dir="2700000" algn="tl">
                    <a:srgbClr val="000000">
                      <a:alpha val="43137"/>
                    </a:srgbClr>
                  </a:outerShdw>
                </a:effectLst>
              </a:rPr>
              <a:t>péchés</a:t>
            </a:r>
            <a:r>
              <a:rPr sz="2800" b="1" dirty="0">
                <a:solidFill>
                  <a:srgbClr val="FFFF00"/>
                </a:solidFill>
                <a:effectLst>
                  <a:outerShdw blurRad="38100" dist="38100" dir="2700000" algn="tl">
                    <a:srgbClr val="000000">
                      <a:alpha val="43137"/>
                    </a:srgbClr>
                  </a:outerShdw>
                </a:effectLst>
              </a:rPr>
              <a:t>, je </a:t>
            </a:r>
            <a:r>
              <a:rPr sz="2800" b="1" dirty="0" err="1">
                <a:solidFill>
                  <a:srgbClr val="FFFF00"/>
                </a:solidFill>
                <a:effectLst>
                  <a:outerShdw blurRad="38100" dist="38100" dir="2700000" algn="tl">
                    <a:srgbClr val="000000">
                      <a:alpha val="43137"/>
                    </a:srgbClr>
                  </a:outerShdw>
                </a:effectLst>
              </a:rPr>
              <a:t>te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l'ordonne</a:t>
            </a:r>
            <a:r>
              <a:rPr sz="2800" b="1" dirty="0">
                <a:solidFill>
                  <a:srgbClr val="FFFF00"/>
                </a:solidFill>
                <a:effectLst>
                  <a:outerShdw blurRad="38100" dist="38100" dir="2700000" algn="tl">
                    <a:srgbClr val="000000">
                      <a:alpha val="43137"/>
                    </a:srgbClr>
                  </a:outerShdw>
                </a:effectLst>
              </a:rPr>
              <a:t> – </a:t>
            </a:r>
            <a:r>
              <a:rPr sz="2800" b="1" dirty="0" err="1">
                <a:solidFill>
                  <a:srgbClr val="FFFF00"/>
                </a:solidFill>
                <a:effectLst>
                  <a:outerShdw blurRad="38100" dist="38100" dir="2700000" algn="tl">
                    <a:srgbClr val="000000">
                      <a:alpha val="43137"/>
                    </a:srgbClr>
                  </a:outerShdw>
                </a:effectLst>
              </a:rPr>
              <a:t>dit-il</a:t>
            </a:r>
            <a:r>
              <a:rPr sz="2800" b="1" dirty="0">
                <a:solidFill>
                  <a:srgbClr val="FFFF00"/>
                </a:solidFill>
                <a:effectLst>
                  <a:outerShdw blurRad="38100" dist="38100" dir="2700000" algn="tl">
                    <a:srgbClr val="000000">
                      <a:alpha val="43137"/>
                    </a:srgbClr>
                  </a:outerShdw>
                </a:effectLst>
              </a:rPr>
              <a:t> au </a:t>
            </a:r>
            <a:r>
              <a:rPr sz="2800" b="1" dirty="0" err="1">
                <a:solidFill>
                  <a:srgbClr val="FFFF00"/>
                </a:solidFill>
                <a:effectLst>
                  <a:outerShdw blurRad="38100" dist="38100" dir="2700000" algn="tl">
                    <a:srgbClr val="000000">
                      <a:alpha val="43137"/>
                    </a:srgbClr>
                  </a:outerShdw>
                </a:effectLst>
              </a:rPr>
              <a:t>paralysé</a:t>
            </a:r>
            <a:r>
              <a:rPr sz="2800" b="1" dirty="0">
                <a:solidFill>
                  <a:srgbClr val="FFFF00"/>
                </a:solidFill>
                <a:effectLst>
                  <a:outerShdw blurRad="38100" dist="38100" dir="2700000" algn="tl">
                    <a:srgbClr val="000000">
                      <a:alpha val="43137"/>
                    </a:srgbClr>
                  </a:outerShdw>
                </a:effectLst>
              </a:rPr>
              <a:t> –, </a:t>
            </a:r>
            <a:r>
              <a:rPr sz="2800" b="1" dirty="0" err="1">
                <a:solidFill>
                  <a:srgbClr val="FFFF00"/>
                </a:solidFill>
                <a:effectLst>
                  <a:outerShdw blurRad="38100" dist="38100" dir="2700000" algn="tl">
                    <a:srgbClr val="000000">
                      <a:alpha val="43137"/>
                    </a:srgbClr>
                  </a:outerShdw>
                </a:effectLst>
              </a:rPr>
              <a:t>lève-toi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prends</a:t>
            </a:r>
            <a:r>
              <a:rPr sz="2800" b="1" dirty="0">
                <a:solidFill>
                  <a:srgbClr val="FFFF00"/>
                </a:solidFill>
                <a:effectLst>
                  <a:outerShdw blurRad="38100" dist="38100" dir="2700000" algn="tl">
                    <a:srgbClr val="000000">
                      <a:alpha val="43137"/>
                    </a:srgbClr>
                  </a:outerShdw>
                </a:effectLst>
              </a:rPr>
              <a:t> ta </a:t>
            </a:r>
            <a:r>
              <a:rPr sz="2800" b="1" dirty="0" err="1">
                <a:solidFill>
                  <a:srgbClr val="FFFF00"/>
                </a:solidFill>
                <a:effectLst>
                  <a:outerShdw blurRad="38100" dist="38100" dir="2700000" algn="tl">
                    <a:srgbClr val="000000">
                      <a:alpha val="43137"/>
                    </a:srgbClr>
                  </a:outerShdw>
                </a:effectLst>
              </a:rPr>
              <a:t>civière</a:t>
            </a:r>
            <a:r>
              <a:rPr sz="2800" b="1" dirty="0">
                <a:solidFill>
                  <a:srgbClr val="FFFF00"/>
                </a:solidFill>
                <a:effectLst>
                  <a:outerShdw blurRad="38100" dist="38100" dir="2700000" algn="tl">
                    <a:srgbClr val="000000">
                      <a:alpha val="43137"/>
                    </a:srgbClr>
                  </a:outerShdw>
                </a:effectLst>
              </a:rPr>
              <a:t> et </a:t>
            </a:r>
            <a:r>
              <a:rPr sz="2800" b="1" dirty="0" err="1">
                <a:solidFill>
                  <a:srgbClr val="FFFF00"/>
                </a:solidFill>
                <a:effectLst>
                  <a:outerShdw blurRad="38100" dist="38100" dir="2700000" algn="tl">
                    <a:srgbClr val="000000">
                      <a:alpha val="43137"/>
                    </a:srgbClr>
                  </a:outerShdw>
                </a:effectLst>
              </a:rPr>
              <a:t>rentre</a:t>
            </a:r>
            <a:r>
              <a:rPr sz="2800" b="1" dirty="0">
                <a:solidFill>
                  <a:srgbClr val="FFFF00"/>
                </a:solidFill>
                <a:effectLst>
                  <a:outerShdw blurRad="38100" dist="38100" dir="2700000" algn="tl">
                    <a:srgbClr val="000000">
                      <a:alpha val="43137"/>
                    </a:srgbClr>
                  </a:outerShdw>
                </a:effectLst>
              </a:rPr>
              <a:t> chez </a:t>
            </a:r>
            <a:r>
              <a:rPr sz="2800" b="1" dirty="0" err="1">
                <a:solidFill>
                  <a:srgbClr val="FFFF00"/>
                </a:solidFill>
                <a:effectLst>
                  <a:outerShdw blurRad="38100" dist="38100" dir="2700000" algn="tl">
                    <a:srgbClr val="000000">
                      <a:alpha val="43137"/>
                    </a:srgbClr>
                  </a:outerShdw>
                </a:effectLst>
              </a:rPr>
              <a:t>toi</a:t>
            </a:r>
            <a:r>
              <a:rPr sz="2800" b="1" dirty="0">
                <a:solidFill>
                  <a:srgbClr val="FFFF00"/>
                </a:solidFill>
                <a:effectLst>
                  <a:outerShdw blurRad="38100" dist="38100" dir="2700000" algn="tl">
                    <a:srgbClr val="000000">
                      <a:alpha val="43137"/>
                    </a:srgbClr>
                  </a:outerShdw>
                </a:effectLst>
              </a:rPr>
              <a:t>.» 25 </a:t>
            </a:r>
            <a:r>
              <a:rPr sz="2800" b="1" dirty="0" err="1">
                <a:solidFill>
                  <a:srgbClr val="FFFF00"/>
                </a:solidFill>
                <a:effectLst>
                  <a:outerShdw blurRad="38100" dist="38100" dir="2700000" algn="tl">
                    <a:srgbClr val="000000">
                      <a:alpha val="43137"/>
                    </a:srgbClr>
                  </a:outerShdw>
                </a:effectLst>
              </a:rPr>
              <a:t>Celui</a:t>
            </a:r>
            <a:r>
              <a:rPr sz="2800" b="1" dirty="0">
                <a:solidFill>
                  <a:srgbClr val="FFFF00"/>
                </a:solidFill>
                <a:effectLst>
                  <a:outerShdw blurRad="38100" dist="38100" dir="2700000" algn="tl">
                    <a:srgbClr val="000000">
                      <a:alpha val="43137"/>
                    </a:srgbClr>
                  </a:outerShdw>
                </a:effectLst>
              </a:rPr>
              <a:t>-ci se leva </a:t>
            </a:r>
            <a:r>
              <a:rPr sz="2800" b="1" dirty="0" err="1">
                <a:solidFill>
                  <a:srgbClr val="FFFF00"/>
                </a:solidFill>
                <a:effectLst>
                  <a:outerShdw blurRad="38100" dist="38100" dir="2700000" algn="tl">
                    <a:srgbClr val="000000">
                      <a:alpha val="43137"/>
                    </a:srgbClr>
                  </a:outerShdw>
                </a:effectLst>
              </a:rPr>
              <a:t>immédiatement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en</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leur</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présence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prit</a:t>
            </a:r>
            <a:r>
              <a:rPr sz="2800" b="1" dirty="0">
                <a:solidFill>
                  <a:srgbClr val="FFFF00"/>
                </a:solidFill>
                <a:effectLst>
                  <a:outerShdw blurRad="38100" dist="38100" dir="2700000" algn="tl">
                    <a:srgbClr val="000000">
                      <a:alpha val="43137"/>
                    </a:srgbClr>
                  </a:outerShdw>
                </a:effectLst>
              </a:rPr>
              <a:t> la </a:t>
            </a:r>
            <a:r>
              <a:rPr sz="2800" b="1" dirty="0" err="1">
                <a:solidFill>
                  <a:srgbClr val="FFFF00"/>
                </a:solidFill>
                <a:effectLst>
                  <a:outerShdw blurRad="38100" dist="38100" dir="2700000" algn="tl">
                    <a:srgbClr val="000000">
                      <a:alpha val="43137"/>
                    </a:srgbClr>
                  </a:outerShdw>
                </a:effectLst>
              </a:rPr>
              <a:t>civière</a:t>
            </a:r>
            <a:r>
              <a:rPr sz="2800" b="1" dirty="0">
                <a:solidFill>
                  <a:srgbClr val="FFFF00"/>
                </a:solidFill>
                <a:effectLst>
                  <a:outerShdw blurRad="38100" dist="38100" dir="2700000" algn="tl">
                    <a:srgbClr val="000000">
                      <a:alpha val="43137"/>
                    </a:srgbClr>
                  </a:outerShdw>
                </a:effectLst>
              </a:rPr>
              <a:t> sur </a:t>
            </a:r>
            <a:r>
              <a:rPr sz="2800" b="1" dirty="0" err="1">
                <a:solidFill>
                  <a:srgbClr val="FFFF00"/>
                </a:solidFill>
                <a:effectLst>
                  <a:outerShdw blurRad="38100" dist="38100" dir="2700000" algn="tl">
                    <a:srgbClr val="000000">
                      <a:alpha val="43137"/>
                    </a:srgbClr>
                  </a:outerShdw>
                </a:effectLst>
              </a:rPr>
              <a:t>laquelle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il</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était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couché</a:t>
            </a:r>
            <a:r>
              <a:rPr sz="2800" b="1" dirty="0">
                <a:solidFill>
                  <a:srgbClr val="FFFF00"/>
                </a:solidFill>
                <a:effectLst>
                  <a:outerShdw blurRad="38100" dist="38100" dir="2700000" algn="tl">
                    <a:srgbClr val="000000">
                      <a:alpha val="43137"/>
                    </a:srgbClr>
                  </a:outerShdw>
                </a:effectLst>
              </a:rPr>
              <a:t> et </a:t>
            </a:r>
            <a:r>
              <a:rPr sz="2800" b="1" dirty="0" err="1">
                <a:solidFill>
                  <a:srgbClr val="FFFF00"/>
                </a:solidFill>
                <a:effectLst>
                  <a:outerShdw blurRad="38100" dist="38100" dir="2700000" algn="tl">
                    <a:srgbClr val="000000">
                      <a:alpha val="43137"/>
                    </a:srgbClr>
                  </a:outerShdw>
                </a:effectLst>
              </a:rPr>
              <a:t>rentra</a:t>
            </a:r>
            <a:r>
              <a:rPr sz="2800" b="1" dirty="0">
                <a:solidFill>
                  <a:srgbClr val="FFFF00"/>
                </a:solidFill>
                <a:effectLst>
                  <a:outerShdw blurRad="38100" dist="38100" dir="2700000" algn="tl">
                    <a:srgbClr val="000000">
                      <a:alpha val="43137"/>
                    </a:srgbClr>
                  </a:outerShdw>
                </a:effectLst>
              </a:rPr>
              <a:t> chez </a:t>
            </a:r>
            <a:r>
              <a:rPr sz="2800" b="1" dirty="0" err="1">
                <a:solidFill>
                  <a:srgbClr val="FFFF00"/>
                </a:solidFill>
                <a:effectLst>
                  <a:outerShdw blurRad="38100" dist="38100" dir="2700000" algn="tl">
                    <a:srgbClr val="000000">
                      <a:alpha val="43137"/>
                    </a:srgbClr>
                  </a:outerShdw>
                </a:effectLst>
              </a:rPr>
              <a:t>lui</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en</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rendant</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gloire</a:t>
            </a:r>
            <a:r>
              <a:rPr sz="2800" b="1" dirty="0">
                <a:solidFill>
                  <a:srgbClr val="FFFF00"/>
                </a:solidFill>
                <a:effectLst>
                  <a:outerShdw blurRad="38100" dist="38100" dir="2700000" algn="tl">
                    <a:srgbClr val="000000">
                      <a:alpha val="43137"/>
                    </a:srgbClr>
                  </a:outerShdw>
                </a:effectLst>
              </a:rPr>
              <a:t> à Dieu. 26 </a:t>
            </a:r>
            <a:r>
              <a:rPr sz="2800" b="1" dirty="0" err="1">
                <a:solidFill>
                  <a:srgbClr val="FFFF00"/>
                </a:solidFill>
                <a:effectLst>
                  <a:outerShdw blurRad="38100" dist="38100" dir="2700000" algn="tl">
                    <a:srgbClr val="000000">
                      <a:alpha val="43137"/>
                    </a:srgbClr>
                  </a:outerShdw>
                </a:effectLst>
              </a:rPr>
              <a:t>Tous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étaient</a:t>
            </a:r>
            <a:r>
              <a:rPr sz="2800" b="1" dirty="0">
                <a:solidFill>
                  <a:srgbClr val="FFFF00"/>
                </a:solidFill>
                <a:effectLst>
                  <a:outerShdw blurRad="38100" dist="38100" dir="2700000" algn="tl">
                    <a:srgbClr val="000000">
                      <a:alpha val="43137"/>
                    </a:srgbClr>
                  </a:outerShdw>
                </a:effectLst>
              </a:rPr>
              <a:t> dans </a:t>
            </a:r>
            <a:r>
              <a:rPr sz="2800" b="1" dirty="0" err="1">
                <a:solidFill>
                  <a:srgbClr val="FFFF00"/>
                </a:solidFill>
                <a:effectLst>
                  <a:outerShdw blurRad="38100" dist="38100" dir="2700000" algn="tl">
                    <a:srgbClr val="000000">
                      <a:alpha val="43137"/>
                    </a:srgbClr>
                  </a:outerShdw>
                </a:effectLst>
              </a:rPr>
              <a:t>l'étonnement</a:t>
            </a:r>
            <a:r>
              <a:rPr sz="2800" b="1" dirty="0">
                <a:solidFill>
                  <a:srgbClr val="FFFF00"/>
                </a:solidFill>
                <a:effectLst>
                  <a:outerShdw blurRad="38100" dist="38100" dir="2700000" algn="tl">
                    <a:srgbClr val="000000">
                      <a:alpha val="43137"/>
                    </a:srgbClr>
                  </a:outerShdw>
                </a:effectLst>
              </a:rPr>
              <a:t> et </a:t>
            </a:r>
            <a:r>
              <a:rPr sz="2800" b="1" dirty="0" err="1">
                <a:solidFill>
                  <a:srgbClr val="FFFF00"/>
                </a:solidFill>
                <a:effectLst>
                  <a:outerShdw blurRad="38100" dist="38100" dir="2700000" algn="tl">
                    <a:srgbClr val="000000">
                      <a:alpha val="43137"/>
                    </a:srgbClr>
                  </a:outerShdw>
                </a:effectLst>
              </a:rPr>
              <a:t>célébraient</a:t>
            </a:r>
            <a:r>
              <a:rPr sz="2800" b="1" dirty="0">
                <a:solidFill>
                  <a:srgbClr val="FFFF00"/>
                </a:solidFill>
                <a:effectLst>
                  <a:outerShdw blurRad="38100" dist="38100" dir="2700000" algn="tl">
                    <a:srgbClr val="000000">
                      <a:alpha val="43137"/>
                    </a:srgbClr>
                  </a:outerShdw>
                </a:effectLst>
              </a:rPr>
              <a:t> la </a:t>
            </a:r>
            <a:r>
              <a:rPr sz="2800" b="1" dirty="0" err="1">
                <a:solidFill>
                  <a:srgbClr val="FFFF00"/>
                </a:solidFill>
                <a:effectLst>
                  <a:outerShdw blurRad="38100" dist="38100" dir="2700000" algn="tl">
                    <a:srgbClr val="000000">
                      <a:alpha val="43137"/>
                    </a:srgbClr>
                  </a:outerShdw>
                </a:effectLst>
              </a:rPr>
              <a:t>gloire</a:t>
            </a:r>
            <a:r>
              <a:rPr sz="2800" b="1" dirty="0">
                <a:solidFill>
                  <a:srgbClr val="FFFF00"/>
                </a:solidFill>
                <a:effectLst>
                  <a:outerShdw blurRad="38100" dist="38100" dir="2700000" algn="tl">
                    <a:srgbClr val="000000">
                      <a:alpha val="43137"/>
                    </a:srgbClr>
                  </a:outerShdw>
                </a:effectLst>
              </a:rPr>
              <a:t> de Dieu; </a:t>
            </a:r>
            <a:r>
              <a:rPr sz="2800" b="1" dirty="0" err="1">
                <a:solidFill>
                  <a:srgbClr val="FFFF00"/>
                </a:solidFill>
                <a:effectLst>
                  <a:outerShdw blurRad="38100" dist="38100" dir="2700000" algn="tl">
                    <a:srgbClr val="000000">
                      <a:alpha val="43137"/>
                    </a:srgbClr>
                  </a:outerShdw>
                </a:effectLst>
              </a:rPr>
              <a:t>remplis</a:t>
            </a:r>
            <a:r>
              <a:rPr sz="2800" b="1" dirty="0">
                <a:solidFill>
                  <a:srgbClr val="FFFF00"/>
                </a:solidFill>
                <a:effectLst>
                  <a:outerShdw blurRad="38100" dist="38100" dir="2700000" algn="tl">
                    <a:srgbClr val="000000">
                      <a:alpha val="43137"/>
                    </a:srgbClr>
                  </a:outerShdw>
                </a:effectLst>
              </a:rPr>
              <a:t> de </a:t>
            </a:r>
            <a:r>
              <a:rPr sz="2800" b="1" dirty="0" err="1">
                <a:solidFill>
                  <a:srgbClr val="FFFF00"/>
                </a:solidFill>
                <a:effectLst>
                  <a:outerShdw blurRad="38100" dist="38100" dir="2700000" algn="tl">
                    <a:srgbClr val="000000">
                      <a:alpha val="43137"/>
                    </a:srgbClr>
                  </a:outerShdw>
                </a:effectLst>
              </a:rPr>
              <a:t>crainte</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ils</a:t>
            </a:r>
            <a:r>
              <a:rPr sz="2800" b="1" dirty="0">
                <a:solidFill>
                  <a:srgbClr val="FFFF00"/>
                </a:solidFill>
                <a:effectLst>
                  <a:outerShdw blurRad="38100" dist="38100" dir="2700000" algn="tl">
                    <a:srgbClr val="000000">
                      <a:alpha val="43137"/>
                    </a:srgbClr>
                  </a:outerShdw>
                </a:effectLst>
              </a:rPr>
              <a:t> </a:t>
            </a:r>
            <a:r>
              <a:rPr sz="2800" b="1" dirty="0" err="1">
                <a:solidFill>
                  <a:srgbClr val="FFFF00"/>
                </a:solidFill>
                <a:effectLst>
                  <a:outerShdw blurRad="38100" dist="38100" dir="2700000" algn="tl">
                    <a:srgbClr val="000000">
                      <a:alpha val="43137"/>
                    </a:srgbClr>
                  </a:outerShdw>
                </a:effectLst>
              </a:rPr>
              <a:t>disaient</a:t>
            </a:r>
            <a:r>
              <a:rPr sz="2800" b="1" dirty="0">
                <a:solidFill>
                  <a:srgbClr val="FFFF00"/>
                </a:solidFill>
                <a:effectLst>
                  <a:outerShdw blurRad="38100" dist="38100" dir="2700000" algn="tl">
                    <a:srgbClr val="000000">
                      <a:alpha val="43137"/>
                    </a:srgbClr>
                  </a:outerShdw>
                </a:effectLst>
              </a:rPr>
              <a:t>: «Nous </a:t>
            </a:r>
            <a:r>
              <a:rPr sz="2800" b="1" dirty="0" err="1">
                <a:solidFill>
                  <a:srgbClr val="FFFF00"/>
                </a:solidFill>
                <a:effectLst>
                  <a:outerShdw blurRad="38100" dist="38100" dir="2700000" algn="tl">
                    <a:srgbClr val="000000">
                      <a:alpha val="43137"/>
                    </a:srgbClr>
                  </a:outerShdw>
                </a:effectLst>
              </a:rPr>
              <a:t>avons</a:t>
            </a:r>
            <a:r>
              <a:rPr sz="2800" b="1" dirty="0">
                <a:solidFill>
                  <a:srgbClr val="FFFF00"/>
                </a:solidFill>
                <a:effectLst>
                  <a:outerShdw blurRad="38100" dist="38100" dir="2700000" algn="tl">
                    <a:srgbClr val="000000">
                      <a:alpha val="43137"/>
                    </a:srgbClr>
                  </a:outerShdw>
                </a:effectLst>
              </a:rPr>
              <a:t> vu </a:t>
            </a:r>
            <a:r>
              <a:rPr sz="2800" b="1" dirty="0" err="1">
                <a:solidFill>
                  <a:srgbClr val="FFFF00"/>
                </a:solidFill>
                <a:effectLst>
                  <a:outerShdw blurRad="38100" dist="38100" dir="2700000" algn="tl">
                    <a:srgbClr val="000000">
                      <a:alpha val="43137"/>
                    </a:srgbClr>
                  </a:outerShdw>
                </a:effectLst>
              </a:rPr>
              <a:t>aujourd'hui</a:t>
            </a:r>
            <a:r>
              <a:rPr sz="2800" b="1" dirty="0">
                <a:solidFill>
                  <a:srgbClr val="FFFF00"/>
                </a:solidFill>
                <a:effectLst>
                  <a:outerShdw blurRad="38100" dist="38100" dir="2700000" algn="tl">
                    <a:srgbClr val="000000">
                      <a:alpha val="43137"/>
                    </a:srgbClr>
                  </a:outerShdw>
                </a:effectLst>
              </a:rPr>
              <a:t> des choses </a:t>
            </a:r>
            <a:r>
              <a:rPr sz="2800" b="1" dirty="0" err="1">
                <a:solidFill>
                  <a:srgbClr val="FFFF00"/>
                </a:solidFill>
                <a:effectLst>
                  <a:outerShdw blurRad="38100" dist="38100" dir="2700000" algn="tl">
                    <a:srgbClr val="000000">
                      <a:alpha val="43137"/>
                    </a:srgbClr>
                  </a:outerShdw>
                </a:effectLst>
              </a:rPr>
              <a:t>extraordinaires</a:t>
            </a:r>
            <a:r>
              <a:rPr sz="2800" b="1" dirty="0">
                <a:solidFill>
                  <a:srgbClr val="FFFF00"/>
                </a:solidFill>
                <a:effectLst>
                  <a:outerShdw blurRad="38100" dist="38100" dir="2700000" algn="tl">
                    <a:srgbClr val="000000">
                      <a:alpha val="43137"/>
                    </a:srgbClr>
                  </a:outerShdw>
                </a:effectLst>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LUC 5…"/>
          <p:cNvSpPr txBox="1">
            <a:spLocks noGrp="1"/>
          </p:cNvSpPr>
          <p:nvPr>
            <p:ph type="title"/>
          </p:nvPr>
        </p:nvSpPr>
        <p:spPr>
          <a:prstGeom prst="rect">
            <a:avLst/>
          </a:prstGeom>
        </p:spPr>
        <p:txBody>
          <a:bodyPr/>
          <a:lstStyle/>
          <a:p>
            <a:pPr defTabSz="414781">
              <a:defRPr sz="5112"/>
            </a:pPr>
            <a:r>
              <a:t>LUC 5</a:t>
            </a:r>
          </a:p>
          <a:p>
            <a:pPr defTabSz="414781">
              <a:defRPr sz="5112"/>
            </a:pPr>
            <a:r>
              <a:t>Un Royaume en sens inverse…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Custom</PresentationFormat>
  <Paragraphs>29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Helvetica Neue</vt:lpstr>
      <vt:lpstr>Papyrus</vt:lpstr>
      <vt:lpstr>Parchment</vt:lpstr>
      <vt:lpstr>LUC 5 Un Royaume en sens inverse…</vt:lpstr>
      <vt:lpstr>12 Alors que Jésus était dans une des villes, un homme couvert de lèpre le vit, tomba le visage contre terre et lui adressa cette prière: «Seigneur, si tu le veux, tu peux me rendre pur.» 13 Jésus tendit la main, le toucha et dit: «Je le veux, sois pur.» Aussitôt la lèpre le quitta. 14 Puis Jésus lui ordonna de n'en parler à personne. «Mais, dit-il, va te montrer au prêtre et offre pour ta purification ce que Moïse a prescrit, afin que cela leur serve de témoignage.»</vt:lpstr>
      <vt:lpstr>  15 On parlait de plus en plus de lui et les gens venaient en foule pour l'entendre et pour être guéris [par lui] de leurs maladies. 16 Mais lui, il se retirait dans les déserts et priait.</vt:lpstr>
      <vt:lpstr>17 Un jour, Jésus enseignait. Des pharisiens[a] et des professeurs de la loi, venus de tous les villages de la Galilée, de la Judée et de Jérusalem, étaient assis là et la puissance du Seigneur se manifestait par des guérisons. </vt:lpstr>
      <vt:lpstr>1 </vt:lpstr>
      <vt:lpstr> </vt:lpstr>
      <vt:lpstr>20 Voyant leur foi, Jésus dit: «Mon ami, tes péchés te sont pardonnés.» 21 Les spécialistes de la loi et les pharisiens se mirent à raisonner et à dire: «Qui est cet homme qui profère des blasphèmes? Qui peut pardonner les péchés, si ce n'est Dieu seul?» 22 Jésus connaissait leurs pensées; il prit la parole et leur dit: «Pourquoi raisonnez-vous ainsi dans vos cœurs? 23 Qu'est-ce qui est le plus facile à dire: ‘Tes péchés [te] sont pardonnés’, ou: ‘Lève-toi et marche’? Voyant leur foi, Jésus dit: «Mon ami, tes péchés te sont pardonnés.» </vt:lpstr>
      <vt:lpstr>24 Afin que vous sachiez que le Fils de l'homme[b] a sur la terre le pouvoir de pardonner les péchés, je te l'ordonne – dit-il au paralysé –, lève-toi, prends ta civière et rentre chez toi.» 25 Celui-ci se leva immédiatement en leur présence, prit la civière sur laquelle il était couché et rentra chez lui en rendant gloire à Dieu. 26 Tous étaient dans l'étonnement et célébraient la gloire de Dieu; remplis de crainte, ils disaient: «Nous avons vu aujourd'hui des choses extraordinaires.»</vt:lpstr>
      <vt:lpstr>LUC 5 Un Royaume en sens inverse…</vt:lpstr>
      <vt:lpstr>PowerPoint Presentation</vt:lpstr>
      <vt:lpstr>PowerPoint Presentation</vt:lpstr>
      <vt:lpstr>PowerPoint Presentation</vt:lpstr>
      <vt:lpstr>PowerPoint Presentation</vt:lpstr>
      <vt:lpstr>PowerPoint Presentation</vt:lpstr>
      <vt:lpstr>À suivre…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 5 Un Royaume en sens inverse…</dc:title>
  <cp:lastModifiedBy>Jérémie Bédard</cp:lastModifiedBy>
  <cp:revision>1</cp:revision>
  <dcterms:modified xsi:type="dcterms:W3CDTF">2019-01-25T18:14:49Z</dcterms:modified>
</cp:coreProperties>
</file>